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305" r:id="rId5"/>
    <p:sldId id="288" r:id="rId6"/>
    <p:sldId id="285" r:id="rId7"/>
    <p:sldId id="293" r:id="rId8"/>
    <p:sldId id="297" r:id="rId9"/>
    <p:sldId id="295" r:id="rId10"/>
    <p:sldId id="298" r:id="rId11"/>
    <p:sldId id="294" r:id="rId12"/>
    <p:sldId id="290" r:id="rId13"/>
    <p:sldId id="306" r:id="rId14"/>
    <p:sldId id="289" r:id="rId15"/>
    <p:sldId id="291" r:id="rId16"/>
    <p:sldId id="307" r:id="rId17"/>
    <p:sldId id="292" r:id="rId18"/>
  </p:sldIdLst>
  <p:sldSz cx="9144000" cy="5143500" type="screen16x9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6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1664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" d="100"/>
        <a:sy n="17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84" y="294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1dcacca0357_2_473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9;g1dcacca0357_2_473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9;g54dda1946d_6_308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40;g54dda1946d_6_308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4;g20795f64136_0_56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5;g20795f64136_0_56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>
            <a:spLocks noGrp="1" noChangeArrowheads="1"/>
          </p:cNvSpPr>
          <p:nvPr>
            <p:ph type="ctrTitle"/>
          </p:nvPr>
        </p:nvSpPr>
        <p:spPr>
          <a:xfrm>
            <a:off x="800100" y="1207135"/>
            <a:ext cx="5104130" cy="282765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3" name="Google Shape;10;p2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0" name="Google Shape;11;p2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;p2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;p2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;p2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;p2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;p2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;p2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9" name="Google Shape;19;p2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0;p2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8" name="Google Shape;21;p2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;p2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3;p2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;p2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;p2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6;p2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27;p2"/>
          <p:cNvSpPr/>
          <p:nvPr/>
        </p:nvSpPr>
        <p:spPr>
          <a:xfrm>
            <a:off x="603123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;p2"/>
          <p:cNvSpPr/>
          <p:nvPr/>
        </p:nvSpPr>
        <p:spPr>
          <a:xfrm>
            <a:off x="544195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;p2"/>
          <p:cNvSpPr/>
          <p:nvPr/>
        </p:nvSpPr>
        <p:spPr>
          <a:xfrm>
            <a:off x="4852670" y="142875"/>
            <a:ext cx="514985" cy="514985"/>
          </a:xfrm>
          <a:custGeom>
            <a:avLst/>
            <a:gdLst/>
            <a:ahLst/>
            <a:cxnLst/>
            <a:rect l="0" t="0" r="514985" b="514985"/>
            <a:pathLst>
              <a:path w="514985" h="514985">
                <a:moveTo>
                  <a:pt x="310982" y="5117"/>
                </a:moveTo>
                <a:lnTo>
                  <a:pt x="310982" y="122678"/>
                </a:lnTo>
                <a:cubicBezTo>
                  <a:pt x="310982" y="123646"/>
                  <a:pt x="311604" y="124544"/>
                  <a:pt x="312503" y="125098"/>
                </a:cubicBezTo>
                <a:cubicBezTo>
                  <a:pt x="312711" y="125235"/>
                  <a:pt x="312988" y="125235"/>
                  <a:pt x="313264" y="125235"/>
                </a:cubicBezTo>
                <a:cubicBezTo>
                  <a:pt x="313887" y="125235"/>
                  <a:pt x="314578" y="124960"/>
                  <a:pt x="315200" y="124544"/>
                </a:cubicBezTo>
                <a:lnTo>
                  <a:pt x="398323" y="41421"/>
                </a:lnTo>
                <a:lnTo>
                  <a:pt x="473907" y="117005"/>
                </a:lnTo>
                <a:lnTo>
                  <a:pt x="390439" y="200473"/>
                </a:lnTo>
                <a:cubicBezTo>
                  <a:pt x="389886" y="200683"/>
                  <a:pt x="389540" y="201582"/>
                  <a:pt x="390163" y="202757"/>
                </a:cubicBezTo>
                <a:cubicBezTo>
                  <a:pt x="390439" y="203725"/>
                  <a:pt x="391407" y="204278"/>
                  <a:pt x="392306" y="204278"/>
                </a:cubicBezTo>
                <a:lnTo>
                  <a:pt x="510144" y="204278"/>
                </a:lnTo>
                <a:lnTo>
                  <a:pt x="510144" y="310982"/>
                </a:lnTo>
                <a:lnTo>
                  <a:pt x="392306" y="310982"/>
                </a:lnTo>
                <a:cubicBezTo>
                  <a:pt x="391407" y="310982"/>
                  <a:pt x="390439" y="311604"/>
                  <a:pt x="390163" y="312503"/>
                </a:cubicBezTo>
                <a:cubicBezTo>
                  <a:pt x="389540" y="313402"/>
                  <a:pt x="389886" y="314578"/>
                  <a:pt x="390439" y="315200"/>
                </a:cubicBezTo>
                <a:lnTo>
                  <a:pt x="473907" y="398668"/>
                </a:lnTo>
                <a:lnTo>
                  <a:pt x="398323" y="474252"/>
                </a:lnTo>
                <a:lnTo>
                  <a:pt x="315200" y="391129"/>
                </a:lnTo>
                <a:cubicBezTo>
                  <a:pt x="314647" y="390163"/>
                  <a:pt x="314025" y="389817"/>
                  <a:pt x="313472" y="389817"/>
                </a:cubicBezTo>
                <a:cubicBezTo>
                  <a:pt x="313126" y="389817"/>
                  <a:pt x="312849" y="389955"/>
                  <a:pt x="312503" y="390163"/>
                </a:cubicBezTo>
                <a:cubicBezTo>
                  <a:pt x="311604" y="390439"/>
                  <a:pt x="310982" y="391338"/>
                  <a:pt x="310982" y="392583"/>
                </a:cubicBezTo>
                <a:lnTo>
                  <a:pt x="310982" y="510144"/>
                </a:lnTo>
                <a:lnTo>
                  <a:pt x="204278" y="510144"/>
                </a:lnTo>
                <a:lnTo>
                  <a:pt x="204278" y="392583"/>
                </a:lnTo>
                <a:cubicBezTo>
                  <a:pt x="204278" y="391338"/>
                  <a:pt x="203725" y="390439"/>
                  <a:pt x="202826" y="390163"/>
                </a:cubicBezTo>
                <a:cubicBezTo>
                  <a:pt x="202342" y="389955"/>
                  <a:pt x="201996" y="389817"/>
                  <a:pt x="201651" y="389817"/>
                </a:cubicBezTo>
                <a:cubicBezTo>
                  <a:pt x="200959" y="389817"/>
                  <a:pt x="200337" y="390163"/>
                  <a:pt x="199784" y="390785"/>
                </a:cubicBezTo>
                <a:lnTo>
                  <a:pt x="116661" y="473908"/>
                </a:lnTo>
                <a:lnTo>
                  <a:pt x="41422" y="398669"/>
                </a:lnTo>
                <a:lnTo>
                  <a:pt x="124544" y="315547"/>
                </a:lnTo>
                <a:cubicBezTo>
                  <a:pt x="125167" y="314578"/>
                  <a:pt x="125444" y="313402"/>
                  <a:pt x="125167" y="312503"/>
                </a:cubicBezTo>
                <a:cubicBezTo>
                  <a:pt x="124544" y="311604"/>
                  <a:pt x="123646" y="310982"/>
                  <a:pt x="122747" y="310982"/>
                </a:cubicBezTo>
                <a:lnTo>
                  <a:pt x="5186" y="310982"/>
                </a:lnTo>
                <a:lnTo>
                  <a:pt x="5186" y="204278"/>
                </a:lnTo>
                <a:lnTo>
                  <a:pt x="122747" y="204278"/>
                </a:lnTo>
                <a:cubicBezTo>
                  <a:pt x="123646" y="204278"/>
                  <a:pt x="124544" y="203725"/>
                  <a:pt x="125167" y="202757"/>
                </a:cubicBezTo>
                <a:cubicBezTo>
                  <a:pt x="125444" y="201582"/>
                  <a:pt x="125167" y="200683"/>
                  <a:pt x="124544" y="199784"/>
                </a:cubicBezTo>
                <a:lnTo>
                  <a:pt x="41422" y="116662"/>
                </a:lnTo>
                <a:lnTo>
                  <a:pt x="116661" y="41423"/>
                </a:lnTo>
                <a:lnTo>
                  <a:pt x="199784" y="124546"/>
                </a:lnTo>
                <a:cubicBezTo>
                  <a:pt x="200475" y="124960"/>
                  <a:pt x="201097" y="125235"/>
                  <a:pt x="201858" y="125235"/>
                </a:cubicBezTo>
                <a:cubicBezTo>
                  <a:pt x="202204" y="125235"/>
                  <a:pt x="202481" y="125235"/>
                  <a:pt x="202826" y="125098"/>
                </a:cubicBezTo>
                <a:cubicBezTo>
                  <a:pt x="203725" y="124544"/>
                  <a:pt x="204278" y="123646"/>
                  <a:pt x="204278" y="122678"/>
                </a:cubicBezTo>
                <a:lnTo>
                  <a:pt x="204278" y="5117"/>
                </a:lnTo>
                <a:close/>
                <a:moveTo>
                  <a:pt x="201582" y="0"/>
                </a:moveTo>
                <a:cubicBezTo>
                  <a:pt x="200406" y="0"/>
                  <a:pt x="199161" y="1244"/>
                  <a:pt x="199161" y="2420"/>
                </a:cubicBezTo>
                <a:lnTo>
                  <a:pt x="199161" y="116661"/>
                </a:lnTo>
                <a:lnTo>
                  <a:pt x="118458" y="35958"/>
                </a:lnTo>
                <a:cubicBezTo>
                  <a:pt x="118043" y="35544"/>
                  <a:pt x="117422" y="35268"/>
                  <a:pt x="116800" y="35268"/>
                </a:cubicBezTo>
                <a:cubicBezTo>
                  <a:pt x="116177" y="35268"/>
                  <a:pt x="115486" y="35544"/>
                  <a:pt x="114863" y="35959"/>
                </a:cubicBezTo>
                <a:lnTo>
                  <a:pt x="35959" y="114863"/>
                </a:lnTo>
                <a:cubicBezTo>
                  <a:pt x="35406" y="115486"/>
                  <a:pt x="35060" y="116039"/>
                  <a:pt x="35060" y="116661"/>
                </a:cubicBezTo>
                <a:cubicBezTo>
                  <a:pt x="35060" y="117284"/>
                  <a:pt x="35406" y="117837"/>
                  <a:pt x="35959" y="118458"/>
                </a:cubicBezTo>
                <a:lnTo>
                  <a:pt x="116661" y="199160"/>
                </a:lnTo>
                <a:lnTo>
                  <a:pt x="2420" y="199160"/>
                </a:lnTo>
                <a:cubicBezTo>
                  <a:pt x="1244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4" y="315823"/>
                  <a:pt x="2420" y="315823"/>
                </a:cubicBezTo>
                <a:lnTo>
                  <a:pt x="116661" y="315823"/>
                </a:lnTo>
                <a:lnTo>
                  <a:pt x="35959" y="396525"/>
                </a:lnTo>
                <a:cubicBezTo>
                  <a:pt x="35406" y="397078"/>
                  <a:pt x="35060" y="397700"/>
                  <a:pt x="35060" y="398323"/>
                </a:cubicBezTo>
                <a:cubicBezTo>
                  <a:pt x="35060" y="398945"/>
                  <a:pt x="35406" y="399844"/>
                  <a:pt x="35959" y="400121"/>
                </a:cubicBezTo>
                <a:lnTo>
                  <a:pt x="114863" y="479025"/>
                </a:lnTo>
                <a:cubicBezTo>
                  <a:pt x="115486" y="479578"/>
                  <a:pt x="116177" y="479924"/>
                  <a:pt x="116800" y="479924"/>
                </a:cubicBezTo>
                <a:cubicBezTo>
                  <a:pt x="117422" y="479924"/>
                  <a:pt x="118043" y="479578"/>
                  <a:pt x="118458" y="479025"/>
                </a:cubicBezTo>
                <a:lnTo>
                  <a:pt x="199161" y="398322"/>
                </a:lnTo>
                <a:lnTo>
                  <a:pt x="199161" y="512564"/>
                </a:lnTo>
                <a:cubicBezTo>
                  <a:pt x="199161" y="514086"/>
                  <a:pt x="200406" y="514985"/>
                  <a:pt x="201582" y="514985"/>
                </a:cubicBezTo>
                <a:lnTo>
                  <a:pt x="313402" y="514985"/>
                </a:lnTo>
                <a:cubicBezTo>
                  <a:pt x="314647" y="514985"/>
                  <a:pt x="315823" y="514086"/>
                  <a:pt x="315823" y="512564"/>
                </a:cubicBezTo>
                <a:lnTo>
                  <a:pt x="315823" y="398323"/>
                </a:lnTo>
                <a:lnTo>
                  <a:pt x="396525" y="479025"/>
                </a:lnTo>
                <a:cubicBezTo>
                  <a:pt x="396940" y="479578"/>
                  <a:pt x="397631" y="479924"/>
                  <a:pt x="398323" y="479924"/>
                </a:cubicBezTo>
                <a:cubicBezTo>
                  <a:pt x="399014" y="479924"/>
                  <a:pt x="399706" y="479578"/>
                  <a:pt x="400121" y="479025"/>
                </a:cubicBezTo>
                <a:lnTo>
                  <a:pt x="479025" y="400121"/>
                </a:lnTo>
                <a:cubicBezTo>
                  <a:pt x="480200" y="399222"/>
                  <a:pt x="480200" y="397700"/>
                  <a:pt x="479025" y="396525"/>
                </a:cubicBezTo>
                <a:lnTo>
                  <a:pt x="398323" y="315823"/>
                </a:lnTo>
                <a:lnTo>
                  <a:pt x="512564" y="315823"/>
                </a:lnTo>
                <a:cubicBezTo>
                  <a:pt x="514086" y="315823"/>
                  <a:pt x="514985" y="314924"/>
                  <a:pt x="514985" y="313402"/>
                </a:cubicBezTo>
                <a:lnTo>
                  <a:pt x="514985" y="201582"/>
                </a:lnTo>
                <a:cubicBezTo>
                  <a:pt x="514985" y="200406"/>
                  <a:pt x="514086" y="199161"/>
                  <a:pt x="512564" y="199161"/>
                </a:cubicBezTo>
                <a:lnTo>
                  <a:pt x="398323" y="199161"/>
                </a:lnTo>
                <a:lnTo>
                  <a:pt x="479025" y="118459"/>
                </a:lnTo>
                <a:cubicBezTo>
                  <a:pt x="479647" y="117837"/>
                  <a:pt x="479924" y="117284"/>
                  <a:pt x="479924" y="116661"/>
                </a:cubicBezTo>
                <a:cubicBezTo>
                  <a:pt x="479924" y="116039"/>
                  <a:pt x="479647" y="115486"/>
                  <a:pt x="479025" y="114863"/>
                </a:cubicBezTo>
                <a:lnTo>
                  <a:pt x="400121" y="35959"/>
                </a:lnTo>
                <a:cubicBezTo>
                  <a:pt x="399706" y="35544"/>
                  <a:pt x="399014" y="35268"/>
                  <a:pt x="398323" y="35268"/>
                </a:cubicBezTo>
                <a:cubicBezTo>
                  <a:pt x="397631" y="35268"/>
                  <a:pt x="396940" y="35544"/>
                  <a:pt x="396525" y="35959"/>
                </a:cubicBezTo>
                <a:lnTo>
                  <a:pt x="315823" y="116661"/>
                </a:lnTo>
                <a:lnTo>
                  <a:pt x="315823" y="2420"/>
                </a:lnTo>
                <a:cubicBezTo>
                  <a:pt x="315823" y="1244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16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353;p16"/>
          <p:cNvSpPr>
            <a:spLocks noGrp="1" noChangeArrowheads="1"/>
          </p:cNvSpPr>
          <p:nvPr>
            <p:ph type="subTitle" idx="1"/>
          </p:nvPr>
        </p:nvSpPr>
        <p:spPr>
          <a:xfrm>
            <a:off x="1653540" y="1574800"/>
            <a:ext cx="5511800" cy="605790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4" name="Google Shape;354;p16"/>
          <p:cNvSpPr>
            <a:spLocks noGrp="1" noChangeArrowheads="1"/>
          </p:cNvSpPr>
          <p:nvPr>
            <p:ph type="subTitle" idx="2"/>
          </p:nvPr>
        </p:nvSpPr>
        <p:spPr>
          <a:xfrm>
            <a:off x="1653540" y="2615565"/>
            <a:ext cx="5511800" cy="57594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355;p16"/>
          <p:cNvSpPr>
            <a:spLocks noGrp="1" noChangeArrowheads="1"/>
          </p:cNvSpPr>
          <p:nvPr>
            <p:ph type="subTitle" idx="3"/>
          </p:nvPr>
        </p:nvSpPr>
        <p:spPr>
          <a:xfrm>
            <a:off x="1653540" y="3418205"/>
            <a:ext cx="5511800" cy="102171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6" name="Google Shape;356;p16"/>
          <p:cNvSpPr/>
          <p:nvPr/>
        </p:nvSpPr>
        <p:spPr>
          <a:xfrm rot="5400000">
            <a:off x="8136255" y="0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57;p16"/>
          <p:cNvGrpSpPr/>
          <p:nvPr/>
        </p:nvGrpSpPr>
        <p:grpSpPr>
          <a:xfrm>
            <a:off x="7376160" y="141605"/>
            <a:ext cx="1364615" cy="395605"/>
            <a:chOff x="7376160" y="141605"/>
            <a:chExt cx="1364615" cy="395605"/>
          </a:xfrm>
        </p:grpSpPr>
        <p:sp>
          <p:nvSpPr>
            <p:cNvPr id="11" name="Google Shape;358;p16"/>
            <p:cNvSpPr/>
            <p:nvPr/>
          </p:nvSpPr>
          <p:spPr>
            <a:xfrm>
              <a:off x="7376160" y="14160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;p16"/>
            <p:cNvSpPr/>
            <p:nvPr/>
          </p:nvSpPr>
          <p:spPr>
            <a:xfrm>
              <a:off x="7376160" y="40767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;p16"/>
            <p:cNvSpPr/>
            <p:nvPr/>
          </p:nvSpPr>
          <p:spPr>
            <a:xfrm>
              <a:off x="8054975" y="40767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1;p16"/>
            <p:cNvSpPr/>
            <p:nvPr/>
          </p:nvSpPr>
          <p:spPr>
            <a:xfrm>
              <a:off x="8531860" y="14160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62;p16"/>
          <p:cNvGrpSpPr/>
          <p:nvPr/>
        </p:nvGrpSpPr>
        <p:grpSpPr>
          <a:xfrm>
            <a:off x="7521575" y="4130040"/>
            <a:ext cx="692150" cy="1259205"/>
            <a:chOff x="7521575" y="4130040"/>
            <a:chExt cx="692150" cy="1259205"/>
          </a:xfrm>
        </p:grpSpPr>
        <p:sp>
          <p:nvSpPr>
            <p:cNvPr id="32" name="Google Shape;363;p16"/>
            <p:cNvSpPr/>
            <p:nvPr/>
          </p:nvSpPr>
          <p:spPr>
            <a:xfrm>
              <a:off x="786765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;p16"/>
            <p:cNvSpPr/>
            <p:nvPr/>
          </p:nvSpPr>
          <p:spPr>
            <a:xfrm>
              <a:off x="752157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;p16"/>
            <p:cNvSpPr/>
            <p:nvPr/>
          </p:nvSpPr>
          <p:spPr>
            <a:xfrm>
              <a:off x="786257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;p16"/>
            <p:cNvSpPr/>
            <p:nvPr/>
          </p:nvSpPr>
          <p:spPr>
            <a:xfrm>
              <a:off x="761936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7;p16"/>
            <p:cNvSpPr/>
            <p:nvPr/>
          </p:nvSpPr>
          <p:spPr>
            <a:xfrm>
              <a:off x="778192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8;p16"/>
            <p:cNvSpPr/>
            <p:nvPr/>
          </p:nvSpPr>
          <p:spPr>
            <a:xfrm>
              <a:off x="771715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9;p16"/>
            <p:cNvSpPr/>
            <p:nvPr/>
          </p:nvSpPr>
          <p:spPr>
            <a:xfrm>
              <a:off x="769556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0;p16"/>
            <p:cNvSpPr/>
            <p:nvPr/>
          </p:nvSpPr>
          <p:spPr>
            <a:xfrm>
              <a:off x="769366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1;p16"/>
            <p:cNvSpPr/>
            <p:nvPr/>
          </p:nvSpPr>
          <p:spPr>
            <a:xfrm>
              <a:off x="771334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16"/>
            <p:cNvSpPr/>
            <p:nvPr/>
          </p:nvSpPr>
          <p:spPr>
            <a:xfrm>
              <a:off x="775144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3;p16"/>
            <p:cNvSpPr/>
            <p:nvPr/>
          </p:nvSpPr>
          <p:spPr>
            <a:xfrm>
              <a:off x="780415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;p16"/>
            <p:cNvSpPr/>
            <p:nvPr/>
          </p:nvSpPr>
          <p:spPr>
            <a:xfrm>
              <a:off x="786511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5;p16"/>
            <p:cNvSpPr/>
            <p:nvPr/>
          </p:nvSpPr>
          <p:spPr>
            <a:xfrm>
              <a:off x="786892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6;p16"/>
            <p:cNvSpPr/>
            <p:nvPr/>
          </p:nvSpPr>
          <p:spPr>
            <a:xfrm>
              <a:off x="786955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7;p16"/>
            <p:cNvSpPr/>
            <p:nvPr/>
          </p:nvSpPr>
          <p:spPr>
            <a:xfrm>
              <a:off x="787019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8;p16"/>
            <p:cNvSpPr/>
            <p:nvPr/>
          </p:nvSpPr>
          <p:spPr>
            <a:xfrm>
              <a:off x="787082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9;p16"/>
            <p:cNvSpPr/>
            <p:nvPr/>
          </p:nvSpPr>
          <p:spPr>
            <a:xfrm>
              <a:off x="787082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0;p16"/>
            <p:cNvSpPr/>
            <p:nvPr/>
          </p:nvSpPr>
          <p:spPr>
            <a:xfrm>
              <a:off x="787019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;p16"/>
            <p:cNvSpPr/>
            <p:nvPr/>
          </p:nvSpPr>
          <p:spPr>
            <a:xfrm>
              <a:off x="786193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16"/>
            <p:cNvSpPr/>
            <p:nvPr/>
          </p:nvSpPr>
          <p:spPr>
            <a:xfrm>
              <a:off x="759968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83;p16"/>
          <p:cNvGrpSpPr/>
          <p:nvPr/>
        </p:nvGrpSpPr>
        <p:grpSpPr>
          <a:xfrm>
            <a:off x="8394065" y="4130040"/>
            <a:ext cx="692150" cy="1259205"/>
            <a:chOff x="8394065" y="4130040"/>
            <a:chExt cx="692150" cy="1259205"/>
          </a:xfrm>
        </p:grpSpPr>
        <p:sp>
          <p:nvSpPr>
            <p:cNvPr id="53" name="Google Shape;384;p16"/>
            <p:cNvSpPr/>
            <p:nvPr/>
          </p:nvSpPr>
          <p:spPr>
            <a:xfrm>
              <a:off x="87401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5;p16"/>
            <p:cNvSpPr/>
            <p:nvPr/>
          </p:nvSpPr>
          <p:spPr>
            <a:xfrm>
              <a:off x="83940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;p16"/>
            <p:cNvSpPr/>
            <p:nvPr/>
          </p:nvSpPr>
          <p:spPr>
            <a:xfrm>
              <a:off x="87350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7;p16"/>
            <p:cNvSpPr/>
            <p:nvPr/>
          </p:nvSpPr>
          <p:spPr>
            <a:xfrm>
              <a:off x="84918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;p16"/>
            <p:cNvSpPr/>
            <p:nvPr/>
          </p:nvSpPr>
          <p:spPr>
            <a:xfrm>
              <a:off x="86544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9;p16"/>
            <p:cNvSpPr/>
            <p:nvPr/>
          </p:nvSpPr>
          <p:spPr>
            <a:xfrm>
              <a:off x="85896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0;p16"/>
            <p:cNvSpPr/>
            <p:nvPr/>
          </p:nvSpPr>
          <p:spPr>
            <a:xfrm>
              <a:off x="85680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1;p16"/>
            <p:cNvSpPr/>
            <p:nvPr/>
          </p:nvSpPr>
          <p:spPr>
            <a:xfrm>
              <a:off x="85661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2;p16"/>
            <p:cNvSpPr/>
            <p:nvPr/>
          </p:nvSpPr>
          <p:spPr>
            <a:xfrm>
              <a:off x="85858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3;p16"/>
            <p:cNvSpPr/>
            <p:nvPr/>
          </p:nvSpPr>
          <p:spPr>
            <a:xfrm>
              <a:off x="86239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4;p16"/>
            <p:cNvSpPr/>
            <p:nvPr/>
          </p:nvSpPr>
          <p:spPr>
            <a:xfrm>
              <a:off x="86766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;p16"/>
            <p:cNvSpPr/>
            <p:nvPr/>
          </p:nvSpPr>
          <p:spPr>
            <a:xfrm>
              <a:off x="87376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6;p16"/>
            <p:cNvSpPr/>
            <p:nvPr/>
          </p:nvSpPr>
          <p:spPr>
            <a:xfrm>
              <a:off x="87414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7;p16"/>
            <p:cNvSpPr/>
            <p:nvPr/>
          </p:nvSpPr>
          <p:spPr>
            <a:xfrm>
              <a:off x="87420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8;p16"/>
            <p:cNvSpPr/>
            <p:nvPr/>
          </p:nvSpPr>
          <p:spPr>
            <a:xfrm>
              <a:off x="87426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9;p16"/>
            <p:cNvSpPr/>
            <p:nvPr/>
          </p:nvSpPr>
          <p:spPr>
            <a:xfrm>
              <a:off x="87433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0;p16"/>
            <p:cNvSpPr/>
            <p:nvPr/>
          </p:nvSpPr>
          <p:spPr>
            <a:xfrm>
              <a:off x="87433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1;p16"/>
            <p:cNvSpPr/>
            <p:nvPr/>
          </p:nvSpPr>
          <p:spPr>
            <a:xfrm>
              <a:off x="87426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2;p16"/>
            <p:cNvSpPr/>
            <p:nvPr/>
          </p:nvSpPr>
          <p:spPr>
            <a:xfrm>
              <a:off x="87344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16"/>
            <p:cNvSpPr/>
            <p:nvPr/>
          </p:nvSpPr>
          <p:spPr>
            <a:xfrm>
              <a:off x="84721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16"/>
          <p:cNvGrpSpPr/>
          <p:nvPr/>
        </p:nvGrpSpPr>
        <p:grpSpPr>
          <a:xfrm rot="16200000">
            <a:off x="-10795" y="4133850"/>
            <a:ext cx="365760" cy="857885"/>
            <a:chOff x="-10795" y="4133850"/>
            <a:chExt cx="365760" cy="857885"/>
          </a:xfrm>
        </p:grpSpPr>
        <p:sp>
          <p:nvSpPr>
            <p:cNvPr id="57" name="Google Shape;405;p16"/>
            <p:cNvSpPr/>
            <p:nvPr/>
          </p:nvSpPr>
          <p:spPr>
            <a:xfrm>
              <a:off x="27368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16"/>
            <p:cNvSpPr/>
            <p:nvPr/>
          </p:nvSpPr>
          <p:spPr>
            <a:xfrm>
              <a:off x="13144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16"/>
            <p:cNvSpPr/>
            <p:nvPr/>
          </p:nvSpPr>
          <p:spPr>
            <a:xfrm>
              <a:off x="-1079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18"/>
          <p:cNvSpPr/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7;p18"/>
          <p:cNvSpPr/>
          <p:nvPr/>
        </p:nvSpPr>
        <p:spPr>
          <a:xfrm flipH="1">
            <a:off x="7482840" y="1673225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8;p18"/>
          <p:cNvSpPr/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69;p18"/>
          <p:cNvGrpSpPr/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7" name="Google Shape;470;p18"/>
            <p:cNvSpPr/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1;p18"/>
            <p:cNvSpPr/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;p18"/>
            <p:cNvSpPr/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3;p18"/>
            <p:cNvSpPr/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4;p18"/>
            <p:cNvSpPr/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5;p18"/>
            <p:cNvSpPr/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6;p18"/>
            <p:cNvSpPr/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7;p18"/>
            <p:cNvSpPr/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8;p18"/>
            <p:cNvSpPr/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9;p18"/>
            <p:cNvSpPr/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0;p18"/>
            <p:cNvSpPr/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1;p18"/>
            <p:cNvSpPr/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82;p18"/>
          <p:cNvGrpSpPr/>
          <p:nvPr/>
        </p:nvGrpSpPr>
        <p:grpSpPr>
          <a:xfrm>
            <a:off x="6592570" y="3888740"/>
            <a:ext cx="692150" cy="1259205"/>
            <a:chOff x="6592570" y="3888740"/>
            <a:chExt cx="692150" cy="1259205"/>
          </a:xfrm>
        </p:grpSpPr>
        <p:sp>
          <p:nvSpPr>
            <p:cNvPr id="38" name="Google Shape;483;p18"/>
            <p:cNvSpPr/>
            <p:nvPr/>
          </p:nvSpPr>
          <p:spPr>
            <a:xfrm>
              <a:off x="6938645" y="44221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4;p18"/>
            <p:cNvSpPr/>
            <p:nvPr/>
          </p:nvSpPr>
          <p:spPr>
            <a:xfrm>
              <a:off x="6592570" y="46342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5;p18"/>
            <p:cNvSpPr/>
            <p:nvPr/>
          </p:nvSpPr>
          <p:spPr>
            <a:xfrm>
              <a:off x="6933565" y="44227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6;p18"/>
            <p:cNvSpPr/>
            <p:nvPr/>
          </p:nvSpPr>
          <p:spPr>
            <a:xfrm>
              <a:off x="6690360" y="40506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7;p18"/>
            <p:cNvSpPr/>
            <p:nvPr/>
          </p:nvSpPr>
          <p:spPr>
            <a:xfrm>
              <a:off x="6852920" y="38887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8;p18"/>
            <p:cNvSpPr/>
            <p:nvPr/>
          </p:nvSpPr>
          <p:spPr>
            <a:xfrm>
              <a:off x="6788150" y="41148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9;p18"/>
            <p:cNvSpPr/>
            <p:nvPr/>
          </p:nvSpPr>
          <p:spPr>
            <a:xfrm>
              <a:off x="6766560" y="41719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0;p18"/>
            <p:cNvSpPr/>
            <p:nvPr/>
          </p:nvSpPr>
          <p:spPr>
            <a:xfrm>
              <a:off x="6764655" y="42075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1;p18"/>
            <p:cNvSpPr/>
            <p:nvPr/>
          </p:nvSpPr>
          <p:spPr>
            <a:xfrm>
              <a:off x="6784340" y="42075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2;p18"/>
            <p:cNvSpPr/>
            <p:nvPr/>
          </p:nvSpPr>
          <p:spPr>
            <a:xfrm>
              <a:off x="6822440" y="42087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3;p18"/>
            <p:cNvSpPr/>
            <p:nvPr/>
          </p:nvSpPr>
          <p:spPr>
            <a:xfrm>
              <a:off x="6875145" y="42087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4;p18"/>
            <p:cNvSpPr/>
            <p:nvPr/>
          </p:nvSpPr>
          <p:spPr>
            <a:xfrm>
              <a:off x="6936105" y="42094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5;p18"/>
            <p:cNvSpPr/>
            <p:nvPr/>
          </p:nvSpPr>
          <p:spPr>
            <a:xfrm>
              <a:off x="6939915" y="42087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6;p18"/>
            <p:cNvSpPr/>
            <p:nvPr/>
          </p:nvSpPr>
          <p:spPr>
            <a:xfrm>
              <a:off x="6940550" y="42081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7;p18"/>
            <p:cNvSpPr/>
            <p:nvPr/>
          </p:nvSpPr>
          <p:spPr>
            <a:xfrm>
              <a:off x="6941185" y="42075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8;p18"/>
            <p:cNvSpPr/>
            <p:nvPr/>
          </p:nvSpPr>
          <p:spPr>
            <a:xfrm>
              <a:off x="6941820" y="42075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9;p18"/>
            <p:cNvSpPr/>
            <p:nvPr/>
          </p:nvSpPr>
          <p:spPr>
            <a:xfrm>
              <a:off x="6941820" y="41802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0;p18"/>
            <p:cNvSpPr/>
            <p:nvPr/>
          </p:nvSpPr>
          <p:spPr>
            <a:xfrm>
              <a:off x="6941185" y="41217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1;p18"/>
            <p:cNvSpPr/>
            <p:nvPr/>
          </p:nvSpPr>
          <p:spPr>
            <a:xfrm>
              <a:off x="6932930" y="44913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;p18"/>
            <p:cNvSpPr/>
            <p:nvPr/>
          </p:nvSpPr>
          <p:spPr>
            <a:xfrm>
              <a:off x="6670675" y="47078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03;p18"/>
          <p:cNvGrpSpPr/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6" name="Google Shape;504;p18"/>
            <p:cNvSpPr/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5;p18"/>
            <p:cNvSpPr/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6;p18"/>
            <p:cNvSpPr/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7;p18"/>
            <p:cNvSpPr/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8;p18"/>
            <p:cNvSpPr/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9;p18"/>
            <p:cNvSpPr/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0;p18"/>
            <p:cNvSpPr/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1;p18"/>
            <p:cNvSpPr/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2;p18"/>
            <p:cNvSpPr/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3;p18"/>
            <p:cNvSpPr/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4;p18"/>
            <p:cNvSpPr/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5;p18"/>
            <p:cNvSpPr/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6;p18"/>
            <p:cNvSpPr/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7;p18"/>
            <p:cNvSpPr/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8;p18"/>
            <p:cNvSpPr/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9;p18"/>
            <p:cNvSpPr/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18"/>
            <p:cNvSpPr/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;p18"/>
            <p:cNvSpPr/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2;p18"/>
            <p:cNvSpPr/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3;p18"/>
            <p:cNvSpPr/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;p18"/>
            <p:cNvSpPr/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;p18"/>
            <p:cNvSpPr/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;p18"/>
            <p:cNvSpPr/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7;p18"/>
            <p:cNvSpPr/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8;p18"/>
            <p:cNvSpPr/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9;p18"/>
            <p:cNvSpPr/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0;p18"/>
            <p:cNvSpPr/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531;p18"/>
          <p:cNvGrpSpPr/>
          <p:nvPr/>
        </p:nvGrpSpPr>
        <p:grpSpPr>
          <a:xfrm>
            <a:off x="6938645" y="3079750"/>
            <a:ext cx="1364615" cy="395605"/>
            <a:chOff x="6938645" y="3079750"/>
            <a:chExt cx="1364615" cy="395605"/>
          </a:xfrm>
        </p:grpSpPr>
        <p:sp>
          <p:nvSpPr>
            <p:cNvPr id="71" name="Google Shape;532;p18"/>
            <p:cNvSpPr/>
            <p:nvPr/>
          </p:nvSpPr>
          <p:spPr>
            <a:xfrm>
              <a:off x="6938645" y="3079750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3;p18"/>
            <p:cNvSpPr/>
            <p:nvPr/>
          </p:nvSpPr>
          <p:spPr>
            <a:xfrm>
              <a:off x="6938645" y="3345815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4;p18"/>
            <p:cNvSpPr/>
            <p:nvPr/>
          </p:nvSpPr>
          <p:spPr>
            <a:xfrm>
              <a:off x="7617460" y="3345815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5;p18"/>
            <p:cNvSpPr/>
            <p:nvPr/>
          </p:nvSpPr>
          <p:spPr>
            <a:xfrm>
              <a:off x="8094345" y="3079750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536;p18"/>
          <p:cNvGrpSpPr/>
          <p:nvPr/>
        </p:nvGrpSpPr>
        <p:grpSpPr>
          <a:xfrm>
            <a:off x="7212965" y="142875"/>
            <a:ext cx="1096010" cy="1096010"/>
            <a:chOff x="7212965" y="142875"/>
            <a:chExt cx="1096010" cy="1096010"/>
          </a:xfrm>
        </p:grpSpPr>
        <p:sp>
          <p:nvSpPr>
            <p:cNvPr id="84" name="Google Shape;537;p18"/>
            <p:cNvSpPr/>
            <p:nvPr/>
          </p:nvSpPr>
          <p:spPr>
            <a:xfrm>
              <a:off x="721296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538;p18"/>
            <p:cNvCxnSpPr/>
            <p:nvPr/>
          </p:nvCxnSpPr>
          <p:spPr>
            <a:xfrm>
              <a:off x="7760970" y="20637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2" name="Google Shape;539;p18"/>
            <p:cNvCxnSpPr/>
            <p:nvPr/>
          </p:nvCxnSpPr>
          <p:spPr>
            <a:xfrm>
              <a:off x="7760970" y="101409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oogle Shape;540;p18"/>
            <p:cNvCxnSpPr/>
            <p:nvPr/>
          </p:nvCxnSpPr>
          <p:spPr>
            <a:xfrm>
              <a:off x="816483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0" name="Google Shape;541;p18"/>
            <p:cNvCxnSpPr/>
            <p:nvPr/>
          </p:nvCxnSpPr>
          <p:spPr>
            <a:xfrm>
              <a:off x="735711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9" name="Google Shape;542;p18"/>
            <p:cNvCxnSpPr/>
            <p:nvPr/>
          </p:nvCxnSpPr>
          <p:spPr>
            <a:xfrm>
              <a:off x="80467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" name="Google Shape;543;p18"/>
            <p:cNvCxnSpPr/>
            <p:nvPr/>
          </p:nvCxnSpPr>
          <p:spPr>
            <a:xfrm>
              <a:off x="74752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" name="Google Shape;544;p18"/>
            <p:cNvCxnSpPr/>
            <p:nvPr/>
          </p:nvCxnSpPr>
          <p:spPr>
            <a:xfrm>
              <a:off x="80467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6" name="Google Shape;545;p18"/>
            <p:cNvCxnSpPr/>
            <p:nvPr/>
          </p:nvCxnSpPr>
          <p:spPr>
            <a:xfrm>
              <a:off x="74752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Google Shape;546;p18"/>
            <p:cNvSpPr/>
            <p:nvPr/>
          </p:nvSpPr>
          <p:spPr>
            <a:xfrm>
              <a:off x="774128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547;p18"/>
            <p:cNvCxnSpPr>
              <a:stCxn id="75" idx="0"/>
            </p:cNvCxnSpPr>
            <p:nvPr/>
          </p:nvCxnSpPr>
          <p:spPr>
            <a:xfrm>
              <a:off x="776097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3" name="Google Shape;548;p18"/>
            <p:cNvCxnSpPr>
              <a:stCxn id="75" idx="6"/>
            </p:cNvCxnSpPr>
            <p:nvPr/>
          </p:nvCxnSpPr>
          <p:spPr>
            <a:xfrm>
              <a:off x="778002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5" name="Google Shape;549;p18"/>
          <p:cNvGrpSpPr/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9" name="Google Shape;550;p18"/>
            <p:cNvSpPr/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;p18"/>
            <p:cNvSpPr/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2;p18"/>
            <p:cNvSpPr/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3;p18"/>
            <p:cNvSpPr/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54;p18"/>
          <p:cNvGrpSpPr/>
          <p:nvPr/>
        </p:nvGrpSpPr>
        <p:grpSpPr>
          <a:xfrm>
            <a:off x="4024630" y="4290060"/>
            <a:ext cx="365760" cy="857885"/>
            <a:chOff x="4024630" y="4290060"/>
            <a:chExt cx="365760" cy="857885"/>
          </a:xfrm>
        </p:grpSpPr>
        <p:sp>
          <p:nvSpPr>
            <p:cNvPr id="93" name="Google Shape;555;p18"/>
            <p:cNvSpPr/>
            <p:nvPr/>
          </p:nvSpPr>
          <p:spPr>
            <a:xfrm>
              <a:off x="430911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6;p18"/>
            <p:cNvSpPr/>
            <p:nvPr/>
          </p:nvSpPr>
          <p:spPr>
            <a:xfrm>
              <a:off x="416687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7;p18"/>
            <p:cNvSpPr/>
            <p:nvPr/>
          </p:nvSpPr>
          <p:spPr>
            <a:xfrm>
              <a:off x="402463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558;p18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02" name="Google Shape;559;p18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560;p18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01" name="Google Shape;561;p18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62;p18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63;p18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64;p18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65;p18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66;p18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567;p18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10" name="Google Shape;568;p18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9;p18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70;p18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1;p18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2;p18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3;p18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4;p18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6;p19"/>
          <p:cNvSpPr/>
          <p:nvPr/>
        </p:nvSpPr>
        <p:spPr>
          <a:xfrm rot="10800000" flipH="1">
            <a:off x="1270" y="0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7;p19"/>
          <p:cNvSpPr/>
          <p:nvPr/>
        </p:nvSpPr>
        <p:spPr>
          <a:xfrm flipH="1">
            <a:off x="0" y="1924685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578;p19"/>
          <p:cNvGrpSpPr/>
          <p:nvPr/>
        </p:nvGrpSpPr>
        <p:grpSpPr>
          <a:xfrm flipH="1">
            <a:off x="363855" y="342900"/>
            <a:ext cx="793750" cy="1581785"/>
            <a:chOff x="363855" y="342900"/>
            <a:chExt cx="793750" cy="1581785"/>
          </a:xfrm>
        </p:grpSpPr>
        <p:sp>
          <p:nvSpPr>
            <p:cNvPr id="11" name="Google Shape;579;p19"/>
            <p:cNvSpPr/>
            <p:nvPr/>
          </p:nvSpPr>
          <p:spPr>
            <a:xfrm>
              <a:off x="363855" y="342900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8513" y="0"/>
                  </a:moveTo>
                  <a:cubicBezTo>
                    <a:pt x="346597" y="0"/>
                    <a:pt x="334680" y="127"/>
                    <a:pt x="322764" y="318"/>
                  </a:cubicBezTo>
                  <a:lnTo>
                    <a:pt x="322764" y="84677"/>
                  </a:lnTo>
                  <a:cubicBezTo>
                    <a:pt x="322764" y="105257"/>
                    <a:pt x="306068" y="121695"/>
                    <a:pt x="285485" y="121695"/>
                  </a:cubicBezTo>
                  <a:cubicBezTo>
                    <a:pt x="265157" y="121695"/>
                    <a:pt x="248461" y="105257"/>
                    <a:pt x="248461" y="84677"/>
                  </a:cubicBezTo>
                  <a:lnTo>
                    <a:pt x="248461" y="2548"/>
                  </a:lnTo>
                  <a:cubicBezTo>
                    <a:pt x="123944" y="8091"/>
                    <a:pt x="21220" y="20643"/>
                    <a:pt x="21220" y="20643"/>
                  </a:cubicBezTo>
                  <a:cubicBezTo>
                    <a:pt x="21220" y="20643"/>
                    <a:pt x="9240" y="119465"/>
                    <a:pt x="3632" y="240906"/>
                  </a:cubicBezTo>
                  <a:lnTo>
                    <a:pt x="74111" y="240906"/>
                  </a:lnTo>
                  <a:cubicBezTo>
                    <a:pt x="94439" y="240906"/>
                    <a:pt x="111135" y="257599"/>
                    <a:pt x="111135" y="277924"/>
                  </a:cubicBezTo>
                  <a:cubicBezTo>
                    <a:pt x="111135" y="298504"/>
                    <a:pt x="94439" y="315198"/>
                    <a:pt x="74111" y="315198"/>
                  </a:cubicBezTo>
                  <a:lnTo>
                    <a:pt x="1147" y="315198"/>
                  </a:lnTo>
                  <a:cubicBezTo>
                    <a:pt x="64" y="374261"/>
                    <a:pt x="1147" y="434663"/>
                    <a:pt x="6181" y="489266"/>
                  </a:cubicBezTo>
                  <a:lnTo>
                    <a:pt x="203026" y="489266"/>
                  </a:lnTo>
                  <a:cubicBezTo>
                    <a:pt x="223672" y="489266"/>
                    <a:pt x="240368" y="505960"/>
                    <a:pt x="240368" y="526540"/>
                  </a:cubicBezTo>
                  <a:cubicBezTo>
                    <a:pt x="240368" y="546865"/>
                    <a:pt x="223672" y="563622"/>
                    <a:pt x="203026" y="563622"/>
                  </a:cubicBezTo>
                  <a:lnTo>
                    <a:pt x="16441" y="563622"/>
                  </a:lnTo>
                  <a:cubicBezTo>
                    <a:pt x="21730" y="590574"/>
                    <a:pt x="28740" y="614276"/>
                    <a:pt x="37661" y="633199"/>
                  </a:cubicBezTo>
                  <a:cubicBezTo>
                    <a:pt x="48494" y="660214"/>
                    <a:pt x="64616" y="685254"/>
                    <a:pt x="86346" y="706981"/>
                  </a:cubicBezTo>
                  <a:cubicBezTo>
                    <a:pt x="129233" y="749989"/>
                    <a:pt x="185501" y="771525"/>
                    <a:pt x="241770" y="771525"/>
                  </a:cubicBezTo>
                  <a:cubicBezTo>
                    <a:pt x="298039" y="771525"/>
                    <a:pt x="354243" y="749989"/>
                    <a:pt x="397130" y="706981"/>
                  </a:cubicBezTo>
                  <a:cubicBezTo>
                    <a:pt x="482903" y="621221"/>
                    <a:pt x="482903" y="482322"/>
                    <a:pt x="397130" y="396561"/>
                  </a:cubicBezTo>
                  <a:cubicBezTo>
                    <a:pt x="440016" y="439442"/>
                    <a:pt x="496285" y="460849"/>
                    <a:pt x="552553" y="460849"/>
                  </a:cubicBezTo>
                  <a:cubicBezTo>
                    <a:pt x="608822" y="460849"/>
                    <a:pt x="665027" y="439378"/>
                    <a:pt x="707913" y="396498"/>
                  </a:cubicBezTo>
                  <a:cubicBezTo>
                    <a:pt x="793686" y="310738"/>
                    <a:pt x="793686" y="171519"/>
                    <a:pt x="707913" y="85760"/>
                  </a:cubicBezTo>
                  <a:cubicBezTo>
                    <a:pt x="686183" y="64097"/>
                    <a:pt x="660885" y="47658"/>
                    <a:pt x="634121" y="37082"/>
                  </a:cubicBezTo>
                  <a:cubicBezTo>
                    <a:pt x="612391" y="26760"/>
                    <a:pt x="584862" y="19241"/>
                    <a:pt x="553382" y="13698"/>
                  </a:cubicBezTo>
                  <a:lnTo>
                    <a:pt x="553382" y="214400"/>
                  </a:lnTo>
                  <a:cubicBezTo>
                    <a:pt x="553382" y="235044"/>
                    <a:pt x="536686" y="251737"/>
                    <a:pt x="516039" y="251737"/>
                  </a:cubicBezTo>
                  <a:cubicBezTo>
                    <a:pt x="495711" y="251737"/>
                    <a:pt x="479016" y="235044"/>
                    <a:pt x="479016" y="214400"/>
                  </a:cubicBezTo>
                  <a:lnTo>
                    <a:pt x="479016" y="4460"/>
                  </a:lnTo>
                  <a:cubicBezTo>
                    <a:pt x="440590" y="1274"/>
                    <a:pt x="399679" y="0"/>
                    <a:pt x="358513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;p19"/>
            <p:cNvSpPr/>
            <p:nvPr/>
          </p:nvSpPr>
          <p:spPr>
            <a:xfrm>
              <a:off x="450850" y="429260"/>
              <a:ext cx="700405" cy="1495425"/>
            </a:xfrm>
            <a:custGeom>
              <a:avLst/>
              <a:gdLst/>
              <a:ahLst/>
              <a:cxnLst/>
              <a:rect l="0" t="0" r="700405" b="1495425"/>
              <a:pathLst>
                <a:path w="700405" h="1495425">
                  <a:moveTo>
                    <a:pt x="6693" y="0"/>
                  </a:moveTo>
                  <a:lnTo>
                    <a:pt x="0" y="6693"/>
                  </a:lnTo>
                  <a:lnTo>
                    <a:pt x="487548" y="494241"/>
                  </a:lnTo>
                  <a:cubicBezTo>
                    <a:pt x="618743" y="624829"/>
                    <a:pt x="690906" y="799075"/>
                    <a:pt x="690906" y="984148"/>
                  </a:cubicBezTo>
                  <a:lnTo>
                    <a:pt x="690906" y="1495425"/>
                  </a:lnTo>
                  <a:lnTo>
                    <a:pt x="700405" y="1495425"/>
                  </a:lnTo>
                  <a:lnTo>
                    <a:pt x="700405" y="984148"/>
                  </a:lnTo>
                  <a:cubicBezTo>
                    <a:pt x="700405" y="796528"/>
                    <a:pt x="627094" y="619797"/>
                    <a:pt x="494242" y="487329"/>
                  </a:cubicBezTo>
                  <a:lnTo>
                    <a:pt x="6693" y="-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1;p19"/>
            <p:cNvSpPr/>
            <p:nvPr/>
          </p:nvSpPr>
          <p:spPr>
            <a:xfrm>
              <a:off x="442595" y="382270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297" y="63"/>
                    <a:pt x="292067" y="2291"/>
                    <a:pt x="292067" y="4773"/>
                  </a:cubicBezTo>
                  <a:lnTo>
                    <a:pt x="292067" y="333797"/>
                  </a:lnTo>
                  <a:lnTo>
                    <a:pt x="4778" y="333797"/>
                  </a:lnTo>
                  <a:cubicBezTo>
                    <a:pt x="2230" y="333797"/>
                    <a:pt x="0" y="336025"/>
                    <a:pt x="0" y="338507"/>
                  </a:cubicBezTo>
                  <a:cubicBezTo>
                    <a:pt x="0" y="341307"/>
                    <a:pt x="2230" y="343216"/>
                    <a:pt x="4778" y="343216"/>
                  </a:cubicBezTo>
                  <a:lnTo>
                    <a:pt x="296846" y="343216"/>
                  </a:lnTo>
                  <a:lnTo>
                    <a:pt x="296846" y="343535"/>
                  </a:lnTo>
                  <a:cubicBezTo>
                    <a:pt x="299586" y="343535"/>
                    <a:pt x="301561" y="341307"/>
                    <a:pt x="301561" y="338507"/>
                  </a:cubicBezTo>
                  <a:lnTo>
                    <a:pt x="301561" y="4773"/>
                  </a:lnTo>
                  <a:cubicBezTo>
                    <a:pt x="301561" y="2291"/>
                    <a:pt x="299586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2;p19"/>
            <p:cNvSpPr/>
            <p:nvPr/>
          </p:nvSpPr>
          <p:spPr>
            <a:xfrm>
              <a:off x="422275" y="393700"/>
              <a:ext cx="142240" cy="145415"/>
            </a:xfrm>
            <a:custGeom>
              <a:avLst/>
              <a:gdLst/>
              <a:ahLst/>
              <a:cxnLst/>
              <a:rect l="0" t="0" r="142240" b="145415"/>
              <a:pathLst>
                <a:path w="142240" h="145415">
                  <a:moveTo>
                    <a:pt x="137475" y="0"/>
                  </a:moveTo>
                  <a:cubicBezTo>
                    <a:pt x="134998" y="0"/>
                    <a:pt x="132774" y="2235"/>
                    <a:pt x="132774" y="4725"/>
                  </a:cubicBezTo>
                  <a:lnTo>
                    <a:pt x="132774" y="135644"/>
                  </a:lnTo>
                  <a:lnTo>
                    <a:pt x="4765" y="135644"/>
                  </a:lnTo>
                  <a:cubicBezTo>
                    <a:pt x="2287" y="135644"/>
                    <a:pt x="64" y="137879"/>
                    <a:pt x="64" y="140689"/>
                  </a:cubicBezTo>
                  <a:cubicBezTo>
                    <a:pt x="64" y="143179"/>
                    <a:pt x="1969" y="145415"/>
                    <a:pt x="4765" y="145415"/>
                  </a:cubicBezTo>
                  <a:lnTo>
                    <a:pt x="137475" y="145415"/>
                  </a:lnTo>
                  <a:cubicBezTo>
                    <a:pt x="140271" y="145415"/>
                    <a:pt x="142176" y="143179"/>
                    <a:pt x="142176" y="140689"/>
                  </a:cubicBezTo>
                  <a:lnTo>
                    <a:pt x="142176" y="4725"/>
                  </a:lnTo>
                  <a:cubicBezTo>
                    <a:pt x="142176" y="2235"/>
                    <a:pt x="140271" y="0"/>
                    <a:pt x="137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3;p19"/>
            <p:cNvSpPr/>
            <p:nvPr/>
          </p:nvSpPr>
          <p:spPr>
            <a:xfrm>
              <a:off x="687705" y="67056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353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;p19"/>
            <p:cNvSpPr/>
            <p:nvPr/>
          </p:nvSpPr>
          <p:spPr>
            <a:xfrm>
              <a:off x="616585" y="599440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080" y="64"/>
                    <a:pt x="29264" y="5042"/>
                    <a:pt x="19509" y="14935"/>
                  </a:cubicBezTo>
                  <a:cubicBezTo>
                    <a:pt x="63" y="34465"/>
                    <a:pt x="63" y="65929"/>
                    <a:pt x="19509" y="85459"/>
                  </a:cubicBezTo>
                  <a:cubicBezTo>
                    <a:pt x="29456" y="95352"/>
                    <a:pt x="42271" y="100330"/>
                    <a:pt x="55023" y="100330"/>
                  </a:cubicBezTo>
                  <a:cubicBezTo>
                    <a:pt x="67838" y="100330"/>
                    <a:pt x="80590" y="95352"/>
                    <a:pt x="90281" y="85459"/>
                  </a:cubicBezTo>
                  <a:cubicBezTo>
                    <a:pt x="109791" y="65929"/>
                    <a:pt x="109791" y="34465"/>
                    <a:pt x="90281" y="14935"/>
                  </a:cubicBezTo>
                  <a:cubicBezTo>
                    <a:pt x="80590" y="5042"/>
                    <a:pt x="67774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5;p19"/>
            <p:cNvSpPr/>
            <p:nvPr/>
          </p:nvSpPr>
          <p:spPr>
            <a:xfrm>
              <a:off x="545465" y="528320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452" y="63"/>
                  </a:moveTo>
                  <a:cubicBezTo>
                    <a:pt x="41774" y="63"/>
                    <a:pt x="29096" y="4889"/>
                    <a:pt x="19397" y="14605"/>
                  </a:cubicBezTo>
                  <a:cubicBezTo>
                    <a:pt x="0" y="34036"/>
                    <a:pt x="0" y="65659"/>
                    <a:pt x="19397" y="85090"/>
                  </a:cubicBezTo>
                  <a:cubicBezTo>
                    <a:pt x="29096" y="94805"/>
                    <a:pt x="41774" y="99695"/>
                    <a:pt x="54452" y="99695"/>
                  </a:cubicBezTo>
                  <a:cubicBezTo>
                    <a:pt x="67129" y="99695"/>
                    <a:pt x="79807" y="94805"/>
                    <a:pt x="89506" y="85090"/>
                  </a:cubicBezTo>
                  <a:cubicBezTo>
                    <a:pt x="109157" y="65659"/>
                    <a:pt x="109157" y="34036"/>
                    <a:pt x="89506" y="14605"/>
                  </a:cubicBezTo>
                  <a:cubicBezTo>
                    <a:pt x="79807" y="4889"/>
                    <a:pt x="67129" y="63"/>
                    <a:pt x="54452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86;p19"/>
          <p:cNvGrpSpPr/>
          <p:nvPr/>
        </p:nvGrpSpPr>
        <p:grpSpPr>
          <a:xfrm flipH="1">
            <a:off x="442595" y="1310005"/>
            <a:ext cx="793750" cy="1833245"/>
            <a:chOff x="442595" y="1310005"/>
            <a:chExt cx="793750" cy="1833245"/>
          </a:xfrm>
        </p:grpSpPr>
        <p:sp>
          <p:nvSpPr>
            <p:cNvPr id="19" name="Google Shape;587;p19"/>
            <p:cNvSpPr/>
            <p:nvPr/>
          </p:nvSpPr>
          <p:spPr>
            <a:xfrm>
              <a:off x="442595" y="1310005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5419" y="0"/>
                  </a:moveTo>
                  <a:cubicBezTo>
                    <a:pt x="344585" y="0"/>
                    <a:pt x="333687" y="127"/>
                    <a:pt x="322790" y="254"/>
                  </a:cubicBezTo>
                  <a:lnTo>
                    <a:pt x="322790" y="84925"/>
                  </a:lnTo>
                  <a:cubicBezTo>
                    <a:pt x="322790" y="105248"/>
                    <a:pt x="306092" y="121940"/>
                    <a:pt x="285763" y="121940"/>
                  </a:cubicBezTo>
                  <a:cubicBezTo>
                    <a:pt x="265178" y="121940"/>
                    <a:pt x="248417" y="105248"/>
                    <a:pt x="248417" y="84925"/>
                  </a:cubicBezTo>
                  <a:lnTo>
                    <a:pt x="248417" y="2803"/>
                  </a:lnTo>
                  <a:cubicBezTo>
                    <a:pt x="123954" y="8091"/>
                    <a:pt x="21477" y="20578"/>
                    <a:pt x="21477" y="20578"/>
                  </a:cubicBezTo>
                  <a:cubicBezTo>
                    <a:pt x="21477" y="20578"/>
                    <a:pt x="9177" y="119710"/>
                    <a:pt x="3633" y="241141"/>
                  </a:cubicBezTo>
                  <a:lnTo>
                    <a:pt x="74117" y="241141"/>
                  </a:lnTo>
                  <a:cubicBezTo>
                    <a:pt x="94702" y="241141"/>
                    <a:pt x="111144" y="257514"/>
                    <a:pt x="111144" y="278156"/>
                  </a:cubicBezTo>
                  <a:cubicBezTo>
                    <a:pt x="111144" y="298734"/>
                    <a:pt x="94702" y="315172"/>
                    <a:pt x="74117" y="315172"/>
                  </a:cubicBezTo>
                  <a:lnTo>
                    <a:pt x="1147" y="315172"/>
                  </a:lnTo>
                  <a:cubicBezTo>
                    <a:pt x="0" y="374167"/>
                    <a:pt x="1147" y="434881"/>
                    <a:pt x="6118" y="489481"/>
                  </a:cubicBezTo>
                  <a:lnTo>
                    <a:pt x="203297" y="489481"/>
                  </a:lnTo>
                  <a:cubicBezTo>
                    <a:pt x="223627" y="489481"/>
                    <a:pt x="240387" y="505855"/>
                    <a:pt x="240387" y="526497"/>
                  </a:cubicBezTo>
                  <a:cubicBezTo>
                    <a:pt x="240387" y="547075"/>
                    <a:pt x="223945" y="563512"/>
                    <a:pt x="203297" y="563512"/>
                  </a:cubicBezTo>
                  <a:lnTo>
                    <a:pt x="16442" y="563512"/>
                  </a:lnTo>
                  <a:lnTo>
                    <a:pt x="16442" y="563767"/>
                  </a:lnTo>
                  <a:cubicBezTo>
                    <a:pt x="21732" y="590780"/>
                    <a:pt x="28678" y="614480"/>
                    <a:pt x="37919" y="633402"/>
                  </a:cubicBezTo>
                  <a:cubicBezTo>
                    <a:pt x="48498" y="660415"/>
                    <a:pt x="64622" y="685453"/>
                    <a:pt x="86353" y="707178"/>
                  </a:cubicBezTo>
                  <a:cubicBezTo>
                    <a:pt x="129371" y="750054"/>
                    <a:pt x="185644" y="771525"/>
                    <a:pt x="241853" y="771525"/>
                  </a:cubicBezTo>
                  <a:cubicBezTo>
                    <a:pt x="298063" y="771525"/>
                    <a:pt x="354272" y="750054"/>
                    <a:pt x="397162" y="707178"/>
                  </a:cubicBezTo>
                  <a:cubicBezTo>
                    <a:pt x="482942" y="621424"/>
                    <a:pt x="482942" y="482219"/>
                    <a:pt x="397162" y="396465"/>
                  </a:cubicBezTo>
                  <a:cubicBezTo>
                    <a:pt x="440052" y="439342"/>
                    <a:pt x="496325" y="460812"/>
                    <a:pt x="552534" y="460812"/>
                  </a:cubicBezTo>
                  <a:cubicBezTo>
                    <a:pt x="608807" y="460812"/>
                    <a:pt x="665080" y="439342"/>
                    <a:pt x="707970" y="396465"/>
                  </a:cubicBezTo>
                  <a:cubicBezTo>
                    <a:pt x="793750" y="310712"/>
                    <a:pt x="793750" y="171761"/>
                    <a:pt x="707970" y="85753"/>
                  </a:cubicBezTo>
                  <a:cubicBezTo>
                    <a:pt x="686238" y="64028"/>
                    <a:pt x="661193" y="47909"/>
                    <a:pt x="634172" y="37333"/>
                  </a:cubicBezTo>
                  <a:cubicBezTo>
                    <a:pt x="612695" y="27012"/>
                    <a:pt x="584845" y="19495"/>
                    <a:pt x="553426" y="13633"/>
                  </a:cubicBezTo>
                  <a:lnTo>
                    <a:pt x="553426" y="214638"/>
                  </a:lnTo>
                  <a:cubicBezTo>
                    <a:pt x="553426" y="235280"/>
                    <a:pt x="536665" y="251716"/>
                    <a:pt x="516336" y="251716"/>
                  </a:cubicBezTo>
                  <a:cubicBezTo>
                    <a:pt x="495751" y="251716"/>
                    <a:pt x="479054" y="235280"/>
                    <a:pt x="479054" y="214638"/>
                  </a:cubicBezTo>
                  <a:lnTo>
                    <a:pt x="479054" y="4459"/>
                  </a:lnTo>
                  <a:cubicBezTo>
                    <a:pt x="439669" y="1337"/>
                    <a:pt x="397608" y="0"/>
                    <a:pt x="35541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8;p19"/>
            <p:cNvSpPr/>
            <p:nvPr/>
          </p:nvSpPr>
          <p:spPr>
            <a:xfrm>
              <a:off x="529590" y="1396365"/>
              <a:ext cx="700405" cy="1746885"/>
            </a:xfrm>
            <a:custGeom>
              <a:avLst/>
              <a:gdLst/>
              <a:ahLst/>
              <a:cxnLst/>
              <a:rect l="0" t="0" r="700405" b="1746885"/>
              <a:pathLst>
                <a:path w="700405" h="1746885">
                  <a:moveTo>
                    <a:pt x="6948" y="0"/>
                  </a:moveTo>
                  <a:lnTo>
                    <a:pt x="0" y="6688"/>
                  </a:lnTo>
                  <a:lnTo>
                    <a:pt x="487548" y="494236"/>
                  </a:lnTo>
                  <a:cubicBezTo>
                    <a:pt x="618743" y="624974"/>
                    <a:pt x="690906" y="798943"/>
                    <a:pt x="690906" y="984059"/>
                  </a:cubicBezTo>
                  <a:lnTo>
                    <a:pt x="690906" y="1746821"/>
                  </a:lnTo>
                  <a:lnTo>
                    <a:pt x="700341" y="1746821"/>
                  </a:lnTo>
                  <a:lnTo>
                    <a:pt x="700341" y="984059"/>
                  </a:lnTo>
                  <a:cubicBezTo>
                    <a:pt x="700341" y="796459"/>
                    <a:pt x="627349" y="619942"/>
                    <a:pt x="494497" y="487188"/>
                  </a:cubicBezTo>
                  <a:lnTo>
                    <a:pt x="6948" y="-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9;p19"/>
            <p:cNvSpPr/>
            <p:nvPr/>
          </p:nvSpPr>
          <p:spPr>
            <a:xfrm>
              <a:off x="521970" y="1349375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042" y="63"/>
                    <a:pt x="292067" y="1974"/>
                    <a:pt x="292067" y="4776"/>
                  </a:cubicBezTo>
                  <a:lnTo>
                    <a:pt x="292067" y="334045"/>
                  </a:lnTo>
                  <a:lnTo>
                    <a:pt x="4778" y="334045"/>
                  </a:lnTo>
                  <a:cubicBezTo>
                    <a:pt x="2230" y="334045"/>
                    <a:pt x="0" y="335956"/>
                    <a:pt x="0" y="338758"/>
                  </a:cubicBezTo>
                  <a:cubicBezTo>
                    <a:pt x="0" y="341242"/>
                    <a:pt x="1975" y="343471"/>
                    <a:pt x="4778" y="343471"/>
                  </a:cubicBezTo>
                  <a:lnTo>
                    <a:pt x="296846" y="343471"/>
                  </a:lnTo>
                  <a:cubicBezTo>
                    <a:pt x="299331" y="343471"/>
                    <a:pt x="301561" y="341242"/>
                    <a:pt x="301561" y="338758"/>
                  </a:cubicBezTo>
                  <a:lnTo>
                    <a:pt x="301561" y="4776"/>
                  </a:lnTo>
                  <a:cubicBezTo>
                    <a:pt x="301561" y="1974"/>
                    <a:pt x="299331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19"/>
            <p:cNvSpPr/>
            <p:nvPr/>
          </p:nvSpPr>
          <p:spPr>
            <a:xfrm>
              <a:off x="501015" y="1361440"/>
              <a:ext cx="142875" cy="144780"/>
            </a:xfrm>
            <a:custGeom>
              <a:avLst/>
              <a:gdLst/>
              <a:ahLst/>
              <a:cxnLst/>
              <a:rect l="0" t="0" r="142875" b="144780"/>
              <a:pathLst>
                <a:path w="142875" h="144780">
                  <a:moveTo>
                    <a:pt x="138097" y="0"/>
                  </a:moveTo>
                  <a:cubicBezTo>
                    <a:pt x="135294" y="0"/>
                    <a:pt x="133065" y="1975"/>
                    <a:pt x="133065" y="4713"/>
                  </a:cubicBezTo>
                  <a:lnTo>
                    <a:pt x="133065" y="135289"/>
                  </a:lnTo>
                  <a:lnTo>
                    <a:pt x="4777" y="135289"/>
                  </a:lnTo>
                  <a:cubicBezTo>
                    <a:pt x="2293" y="135289"/>
                    <a:pt x="63" y="137519"/>
                    <a:pt x="63" y="140003"/>
                  </a:cubicBezTo>
                  <a:cubicBezTo>
                    <a:pt x="63" y="142551"/>
                    <a:pt x="2293" y="144780"/>
                    <a:pt x="4777" y="144780"/>
                  </a:cubicBezTo>
                  <a:lnTo>
                    <a:pt x="138097" y="144780"/>
                  </a:lnTo>
                  <a:cubicBezTo>
                    <a:pt x="140581" y="144780"/>
                    <a:pt x="142811" y="142805"/>
                    <a:pt x="142811" y="140003"/>
                  </a:cubicBezTo>
                  <a:lnTo>
                    <a:pt x="142811" y="4713"/>
                  </a:lnTo>
                  <a:cubicBezTo>
                    <a:pt x="142811" y="2229"/>
                    <a:pt x="140581" y="0"/>
                    <a:pt x="1380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1;p19"/>
            <p:cNvSpPr/>
            <p:nvPr/>
          </p:nvSpPr>
          <p:spPr>
            <a:xfrm>
              <a:off x="766445" y="1637665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114" y="64"/>
                    <a:pt x="29333" y="4921"/>
                    <a:pt x="19555" y="14698"/>
                  </a:cubicBezTo>
                  <a:cubicBezTo>
                    <a:pt x="63" y="34253"/>
                    <a:pt x="63" y="66077"/>
                    <a:pt x="19555" y="85632"/>
                  </a:cubicBezTo>
                  <a:cubicBezTo>
                    <a:pt x="29333" y="95409"/>
                    <a:pt x="42114" y="100330"/>
                    <a:pt x="54895" y="100330"/>
                  </a:cubicBezTo>
                  <a:cubicBezTo>
                    <a:pt x="67676" y="100330"/>
                    <a:pt x="80458" y="95409"/>
                    <a:pt x="90235" y="85632"/>
                  </a:cubicBezTo>
                  <a:cubicBezTo>
                    <a:pt x="109791" y="66077"/>
                    <a:pt x="109791" y="34253"/>
                    <a:pt x="90235" y="14698"/>
                  </a:cubicBezTo>
                  <a:cubicBezTo>
                    <a:pt x="80458" y="4921"/>
                    <a:pt x="67676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2;p19"/>
            <p:cNvSpPr/>
            <p:nvPr/>
          </p:nvSpPr>
          <p:spPr>
            <a:xfrm>
              <a:off x="695960" y="156718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036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3;p19"/>
            <p:cNvSpPr/>
            <p:nvPr/>
          </p:nvSpPr>
          <p:spPr>
            <a:xfrm>
              <a:off x="624205" y="1495425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610" y="0"/>
                  </a:moveTo>
                  <a:cubicBezTo>
                    <a:pt x="41861" y="0"/>
                    <a:pt x="29113" y="4889"/>
                    <a:pt x="19408" y="14605"/>
                  </a:cubicBezTo>
                  <a:cubicBezTo>
                    <a:pt x="0" y="34290"/>
                    <a:pt x="0" y="65659"/>
                    <a:pt x="19408" y="85090"/>
                  </a:cubicBezTo>
                  <a:cubicBezTo>
                    <a:pt x="29113" y="94805"/>
                    <a:pt x="41861" y="99631"/>
                    <a:pt x="54610" y="99631"/>
                  </a:cubicBezTo>
                  <a:cubicBezTo>
                    <a:pt x="67359" y="99631"/>
                    <a:pt x="80107" y="94805"/>
                    <a:pt x="89812" y="85090"/>
                  </a:cubicBezTo>
                  <a:cubicBezTo>
                    <a:pt x="109220" y="65659"/>
                    <a:pt x="109220" y="34036"/>
                    <a:pt x="89812" y="14605"/>
                  </a:cubicBezTo>
                  <a:cubicBezTo>
                    <a:pt x="80107" y="4889"/>
                    <a:pt x="67359" y="0"/>
                    <a:pt x="546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594;p19"/>
          <p:cNvSpPr/>
          <p:nvPr/>
        </p:nvSpPr>
        <p:spPr>
          <a:xfrm rot="5400000" flipH="1">
            <a:off x="0" y="3597910"/>
            <a:ext cx="1673860" cy="1673225"/>
          </a:xfrm>
          <a:custGeom>
            <a:avLst/>
            <a:gdLst/>
            <a:ahLst/>
            <a:cxnLst/>
            <a:rect l="0" t="0" r="1673860" b="1673225"/>
            <a:pathLst>
              <a:path w="1673860" h="1673225">
                <a:moveTo>
                  <a:pt x="58" y="0"/>
                </a:moveTo>
                <a:lnTo>
                  <a:pt x="58" y="1673225"/>
                </a:lnTo>
                <a:lnTo>
                  <a:pt x="1673802" y="1673225"/>
                </a:lnTo>
                <a:cubicBezTo>
                  <a:pt x="1673802" y="749120"/>
                  <a:pt x="924423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95;p19"/>
          <p:cNvGrpSpPr/>
          <p:nvPr/>
        </p:nvGrpSpPr>
        <p:grpSpPr>
          <a:xfrm flipH="1">
            <a:off x="0" y="4148455"/>
            <a:ext cx="2588895" cy="763270"/>
            <a:chOff x="0" y="4148455"/>
            <a:chExt cx="2588895" cy="763270"/>
          </a:xfrm>
        </p:grpSpPr>
        <p:sp>
          <p:nvSpPr>
            <p:cNvPr id="34" name="Google Shape;596;p19"/>
            <p:cNvSpPr/>
            <p:nvPr/>
          </p:nvSpPr>
          <p:spPr>
            <a:xfrm>
              <a:off x="337820" y="4524375"/>
              <a:ext cx="2251075" cy="11430"/>
            </a:xfrm>
            <a:custGeom>
              <a:avLst/>
              <a:gdLst/>
              <a:ahLst/>
              <a:cxnLst/>
              <a:rect l="0" t="0" r="2251075" b="11430"/>
              <a:pathLst>
                <a:path w="2251075" h="11430">
                  <a:moveTo>
                    <a:pt x="0" y="74"/>
                  </a:moveTo>
                  <a:lnTo>
                    <a:pt x="0" y="11430"/>
                  </a:lnTo>
                  <a:lnTo>
                    <a:pt x="2251075" y="11430"/>
                  </a:lnTo>
                  <a:lnTo>
                    <a:pt x="225107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7;p19"/>
            <p:cNvSpPr/>
            <p:nvPr/>
          </p:nvSpPr>
          <p:spPr>
            <a:xfrm>
              <a:off x="107315" y="453009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182673" y="74"/>
                  </a:moveTo>
                  <a:cubicBezTo>
                    <a:pt x="81901" y="74"/>
                    <a:pt x="73" y="81795"/>
                    <a:pt x="73" y="182806"/>
                  </a:cubicBezTo>
                  <a:lnTo>
                    <a:pt x="165940" y="182806"/>
                  </a:lnTo>
                  <a:cubicBezTo>
                    <a:pt x="266787" y="182806"/>
                    <a:pt x="348615" y="101085"/>
                    <a:pt x="348615" y="7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8;p19"/>
            <p:cNvSpPr/>
            <p:nvPr/>
          </p:nvSpPr>
          <p:spPr>
            <a:xfrm>
              <a:off x="107315" y="434721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73" y="0"/>
                  </a:moveTo>
                  <a:cubicBezTo>
                    <a:pt x="73" y="100960"/>
                    <a:pt x="81901" y="182880"/>
                    <a:pt x="182673" y="182880"/>
                  </a:cubicBezTo>
                  <a:lnTo>
                    <a:pt x="348615" y="182880"/>
                  </a:lnTo>
                  <a:cubicBezTo>
                    <a:pt x="348615" y="81920"/>
                    <a:pt x="266787" y="0"/>
                    <a:pt x="165940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9;p19"/>
            <p:cNvSpPr/>
            <p:nvPr/>
          </p:nvSpPr>
          <p:spPr>
            <a:xfrm>
              <a:off x="0" y="4457065"/>
              <a:ext cx="148590" cy="149225"/>
            </a:xfrm>
            <a:custGeom>
              <a:avLst/>
              <a:gdLst/>
              <a:ahLst/>
              <a:cxnLst/>
              <a:rect l="0" t="0" r="148590" b="149225"/>
              <a:pathLst>
                <a:path w="148590" h="149225">
                  <a:moveTo>
                    <a:pt x="74111" y="74"/>
                  </a:moveTo>
                  <a:cubicBezTo>
                    <a:pt x="33184" y="74"/>
                    <a:pt x="0" y="33383"/>
                    <a:pt x="0" y="74760"/>
                  </a:cubicBezTo>
                  <a:cubicBezTo>
                    <a:pt x="0" y="115841"/>
                    <a:pt x="33184" y="149150"/>
                    <a:pt x="74111" y="149150"/>
                  </a:cubicBezTo>
                  <a:cubicBezTo>
                    <a:pt x="115406" y="149150"/>
                    <a:pt x="148590" y="115841"/>
                    <a:pt x="148590" y="74760"/>
                  </a:cubicBezTo>
                  <a:cubicBezTo>
                    <a:pt x="148590" y="33383"/>
                    <a:pt x="115406" y="74"/>
                    <a:pt x="74111" y="74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0;p19"/>
            <p:cNvSpPr/>
            <p:nvPr/>
          </p:nvSpPr>
          <p:spPr>
            <a:xfrm>
              <a:off x="308610" y="4410710"/>
              <a:ext cx="125730" cy="238760"/>
            </a:xfrm>
            <a:custGeom>
              <a:avLst/>
              <a:gdLst/>
              <a:ahLst/>
              <a:cxnLst/>
              <a:rect l="0" t="0" r="125730" b="238760"/>
              <a:pathLst>
                <a:path w="125730" h="238760">
                  <a:moveTo>
                    <a:pt x="5956" y="0"/>
                  </a:moveTo>
                  <a:cubicBezTo>
                    <a:pt x="4559" y="0"/>
                    <a:pt x="3088" y="591"/>
                    <a:pt x="1985" y="1700"/>
                  </a:cubicBezTo>
                  <a:cubicBezTo>
                    <a:pt x="0" y="3990"/>
                    <a:pt x="0" y="7242"/>
                    <a:pt x="1985" y="9459"/>
                  </a:cubicBezTo>
                  <a:lnTo>
                    <a:pt x="111834" y="119308"/>
                  </a:lnTo>
                  <a:lnTo>
                    <a:pt x="2941" y="229375"/>
                  </a:lnTo>
                  <a:cubicBezTo>
                    <a:pt x="662" y="231666"/>
                    <a:pt x="662" y="234843"/>
                    <a:pt x="2941" y="237134"/>
                  </a:cubicBezTo>
                  <a:cubicBezTo>
                    <a:pt x="3897" y="238095"/>
                    <a:pt x="5514" y="238760"/>
                    <a:pt x="6764" y="238760"/>
                  </a:cubicBezTo>
                  <a:cubicBezTo>
                    <a:pt x="8088" y="238760"/>
                    <a:pt x="9705" y="238095"/>
                    <a:pt x="10661" y="237134"/>
                  </a:cubicBezTo>
                  <a:lnTo>
                    <a:pt x="123451" y="124344"/>
                  </a:lnTo>
                  <a:cubicBezTo>
                    <a:pt x="125656" y="121560"/>
                    <a:pt x="125656" y="117939"/>
                    <a:pt x="123451" y="116018"/>
                  </a:cubicBezTo>
                  <a:lnTo>
                    <a:pt x="10000" y="2567"/>
                  </a:lnTo>
                  <a:cubicBezTo>
                    <a:pt x="8897" y="591"/>
                    <a:pt x="7426" y="0"/>
                    <a:pt x="595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1;p19"/>
            <p:cNvSpPr/>
            <p:nvPr/>
          </p:nvSpPr>
          <p:spPr>
            <a:xfrm>
              <a:off x="447040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590" y="0"/>
                    <a:pt x="241843" y="6419"/>
                    <a:pt x="228930" y="19112"/>
                  </a:cubicBezTo>
                  <a:lnTo>
                    <a:pt x="25527" y="222515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216" y="328225"/>
                    <a:pt x="55037" y="334571"/>
                    <a:pt x="71784" y="334571"/>
                  </a:cubicBezTo>
                  <a:cubicBezTo>
                    <a:pt x="88532" y="334571"/>
                    <a:pt x="105279" y="328225"/>
                    <a:pt x="118044" y="315459"/>
                  </a:cubicBezTo>
                  <a:lnTo>
                    <a:pt x="321817" y="111686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2;p19"/>
            <p:cNvSpPr/>
            <p:nvPr/>
          </p:nvSpPr>
          <p:spPr>
            <a:xfrm>
              <a:off x="866775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664" y="0"/>
                    <a:pt x="241843" y="6419"/>
                    <a:pt x="229005" y="19112"/>
                  </a:cubicBezTo>
                  <a:lnTo>
                    <a:pt x="25527" y="222590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438" y="328225"/>
                    <a:pt x="55185" y="334571"/>
                    <a:pt x="71933" y="334571"/>
                  </a:cubicBezTo>
                  <a:cubicBezTo>
                    <a:pt x="88753" y="334571"/>
                    <a:pt x="105500" y="328225"/>
                    <a:pt x="118413" y="315459"/>
                  </a:cubicBezTo>
                  <a:lnTo>
                    <a:pt x="321817" y="112055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3;p19"/>
            <p:cNvSpPr/>
            <p:nvPr/>
          </p:nvSpPr>
          <p:spPr>
            <a:xfrm>
              <a:off x="530860" y="4527550"/>
              <a:ext cx="305435" cy="304165"/>
            </a:xfrm>
            <a:custGeom>
              <a:avLst/>
              <a:gdLst/>
              <a:ahLst/>
              <a:cxnLst/>
              <a:rect l="0" t="0" r="305435" b="304165"/>
              <a:pathLst>
                <a:path w="305435" h="304165">
                  <a:moveTo>
                    <a:pt x="299170" y="0"/>
                  </a:moveTo>
                  <a:cubicBezTo>
                    <a:pt x="297769" y="0"/>
                    <a:pt x="296369" y="589"/>
                    <a:pt x="295411" y="1695"/>
                  </a:cubicBezTo>
                  <a:lnTo>
                    <a:pt x="2284" y="294822"/>
                  </a:lnTo>
                  <a:cubicBezTo>
                    <a:pt x="73" y="297089"/>
                    <a:pt x="73" y="300627"/>
                    <a:pt x="2284" y="302543"/>
                  </a:cubicBezTo>
                  <a:cubicBezTo>
                    <a:pt x="3243" y="303796"/>
                    <a:pt x="4864" y="304165"/>
                    <a:pt x="6191" y="304165"/>
                  </a:cubicBezTo>
                  <a:cubicBezTo>
                    <a:pt x="7444" y="304165"/>
                    <a:pt x="9065" y="303796"/>
                    <a:pt x="10023" y="302543"/>
                  </a:cubicBezTo>
                  <a:lnTo>
                    <a:pt x="303150" y="9416"/>
                  </a:lnTo>
                  <a:cubicBezTo>
                    <a:pt x="305435" y="7517"/>
                    <a:pt x="305435" y="3979"/>
                    <a:pt x="303150" y="1695"/>
                  </a:cubicBezTo>
                  <a:cubicBezTo>
                    <a:pt x="302044" y="589"/>
                    <a:pt x="300570" y="0"/>
                    <a:pt x="29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4;p19"/>
            <p:cNvSpPr/>
            <p:nvPr/>
          </p:nvSpPr>
          <p:spPr>
            <a:xfrm>
              <a:off x="944880" y="4525645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311866" y="0"/>
                  </a:moveTo>
                  <a:cubicBezTo>
                    <a:pt x="310465" y="0"/>
                    <a:pt x="309064" y="590"/>
                    <a:pt x="308105" y="1697"/>
                  </a:cubicBezTo>
                  <a:lnTo>
                    <a:pt x="2286" y="307516"/>
                  </a:lnTo>
                  <a:cubicBezTo>
                    <a:pt x="0" y="309705"/>
                    <a:pt x="0" y="313322"/>
                    <a:pt x="2286" y="315536"/>
                  </a:cubicBezTo>
                  <a:cubicBezTo>
                    <a:pt x="3539" y="316495"/>
                    <a:pt x="4867" y="316865"/>
                    <a:pt x="6120" y="316865"/>
                  </a:cubicBezTo>
                  <a:cubicBezTo>
                    <a:pt x="7743" y="316865"/>
                    <a:pt x="9070" y="316495"/>
                    <a:pt x="10324" y="315536"/>
                  </a:cubicBezTo>
                  <a:lnTo>
                    <a:pt x="315848" y="10012"/>
                  </a:lnTo>
                  <a:cubicBezTo>
                    <a:pt x="318135" y="7159"/>
                    <a:pt x="318135" y="3985"/>
                    <a:pt x="315848" y="1697"/>
                  </a:cubicBezTo>
                  <a:cubicBezTo>
                    <a:pt x="314742" y="590"/>
                    <a:pt x="313267" y="0"/>
                    <a:pt x="311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5;p19"/>
            <p:cNvSpPr/>
            <p:nvPr/>
          </p:nvSpPr>
          <p:spPr>
            <a:xfrm>
              <a:off x="620395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784" y="0"/>
                  </a:moveTo>
                  <a:cubicBezTo>
                    <a:pt x="55037" y="0"/>
                    <a:pt x="38290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8930" y="315049"/>
                  </a:lnTo>
                  <a:cubicBezTo>
                    <a:pt x="241843" y="328225"/>
                    <a:pt x="258590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044" y="18856"/>
                  </a:lnTo>
                  <a:cubicBezTo>
                    <a:pt x="105279" y="6346"/>
                    <a:pt x="88532" y="0"/>
                    <a:pt x="71784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6;p19"/>
            <p:cNvSpPr/>
            <p:nvPr/>
          </p:nvSpPr>
          <p:spPr>
            <a:xfrm>
              <a:off x="1040130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933" y="0"/>
                  </a:moveTo>
                  <a:cubicBezTo>
                    <a:pt x="55185" y="0"/>
                    <a:pt x="38438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9005" y="315124"/>
                  </a:lnTo>
                  <a:cubicBezTo>
                    <a:pt x="241843" y="328225"/>
                    <a:pt x="258664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413" y="19225"/>
                  </a:lnTo>
                  <a:cubicBezTo>
                    <a:pt x="105500" y="6346"/>
                    <a:pt x="88753" y="0"/>
                    <a:pt x="71933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7;p19"/>
            <p:cNvSpPr/>
            <p:nvPr/>
          </p:nvSpPr>
          <p:spPr>
            <a:xfrm>
              <a:off x="704215" y="4227830"/>
              <a:ext cx="305435" cy="304800"/>
            </a:xfrm>
            <a:custGeom>
              <a:avLst/>
              <a:gdLst/>
              <a:ahLst/>
              <a:cxnLst/>
              <a:rect l="0" t="0" r="305435" b="304800"/>
              <a:pathLst>
                <a:path w="305435" h="304800">
                  <a:moveTo>
                    <a:pt x="6043" y="0"/>
                  </a:moveTo>
                  <a:cubicBezTo>
                    <a:pt x="4643" y="0"/>
                    <a:pt x="3316" y="517"/>
                    <a:pt x="2284" y="1477"/>
                  </a:cubicBezTo>
                  <a:cubicBezTo>
                    <a:pt x="73" y="3766"/>
                    <a:pt x="73" y="7310"/>
                    <a:pt x="2284" y="9525"/>
                  </a:cubicBezTo>
                  <a:lnTo>
                    <a:pt x="295411" y="302652"/>
                  </a:lnTo>
                  <a:cubicBezTo>
                    <a:pt x="296369" y="304135"/>
                    <a:pt x="297695" y="304800"/>
                    <a:pt x="299317" y="304800"/>
                  </a:cubicBezTo>
                  <a:cubicBezTo>
                    <a:pt x="300570" y="304800"/>
                    <a:pt x="302191" y="304135"/>
                    <a:pt x="303150" y="303176"/>
                  </a:cubicBezTo>
                  <a:cubicBezTo>
                    <a:pt x="305435" y="300887"/>
                    <a:pt x="305435" y="297342"/>
                    <a:pt x="303150" y="295127"/>
                  </a:cubicBezTo>
                  <a:lnTo>
                    <a:pt x="10023" y="2000"/>
                  </a:lnTo>
                  <a:cubicBezTo>
                    <a:pt x="8918" y="517"/>
                    <a:pt x="7444" y="0"/>
                    <a:pt x="6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8;p19"/>
            <p:cNvSpPr/>
            <p:nvPr/>
          </p:nvSpPr>
          <p:spPr>
            <a:xfrm>
              <a:off x="1118235" y="4217670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6342" y="73"/>
                  </a:moveTo>
                  <a:cubicBezTo>
                    <a:pt x="4867" y="73"/>
                    <a:pt x="3392" y="516"/>
                    <a:pt x="2286" y="1475"/>
                  </a:cubicBezTo>
                  <a:cubicBezTo>
                    <a:pt x="0" y="3762"/>
                    <a:pt x="0" y="7303"/>
                    <a:pt x="2286" y="9517"/>
                  </a:cubicBezTo>
                  <a:lnTo>
                    <a:pt x="308105" y="315336"/>
                  </a:lnTo>
                  <a:cubicBezTo>
                    <a:pt x="309064" y="316127"/>
                    <a:pt x="310391" y="316791"/>
                    <a:pt x="312014" y="316791"/>
                  </a:cubicBezTo>
                  <a:cubicBezTo>
                    <a:pt x="313267" y="316791"/>
                    <a:pt x="314890" y="316127"/>
                    <a:pt x="315848" y="315168"/>
                  </a:cubicBezTo>
                  <a:cubicBezTo>
                    <a:pt x="318135" y="312954"/>
                    <a:pt x="318135" y="309708"/>
                    <a:pt x="315848" y="307421"/>
                  </a:cubicBezTo>
                  <a:lnTo>
                    <a:pt x="10324" y="1897"/>
                  </a:lnTo>
                  <a:cubicBezTo>
                    <a:pt x="9218" y="516"/>
                    <a:pt x="7743" y="73"/>
                    <a:pt x="634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09;p19"/>
          <p:cNvGrpSpPr/>
          <p:nvPr/>
        </p:nvGrpSpPr>
        <p:grpSpPr>
          <a:xfrm>
            <a:off x="1446530" y="2543175"/>
            <a:ext cx="455930" cy="436245"/>
            <a:chOff x="1446530" y="2543175"/>
            <a:chExt cx="455930" cy="436245"/>
          </a:xfrm>
        </p:grpSpPr>
        <p:sp>
          <p:nvSpPr>
            <p:cNvPr id="39" name="Google Shape;610;p19"/>
            <p:cNvSpPr/>
            <p:nvPr/>
          </p:nvSpPr>
          <p:spPr>
            <a:xfrm>
              <a:off x="1446530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1;p19"/>
            <p:cNvSpPr/>
            <p:nvPr/>
          </p:nvSpPr>
          <p:spPr>
            <a:xfrm>
              <a:off x="1717675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12;p19"/>
            <p:cNvSpPr/>
            <p:nvPr/>
          </p:nvSpPr>
          <p:spPr>
            <a:xfrm>
              <a:off x="1446530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3;p19"/>
            <p:cNvSpPr/>
            <p:nvPr/>
          </p:nvSpPr>
          <p:spPr>
            <a:xfrm>
              <a:off x="1717675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14;p19"/>
          <p:cNvGrpSpPr/>
          <p:nvPr/>
        </p:nvGrpSpPr>
        <p:grpSpPr>
          <a:xfrm>
            <a:off x="1671320" y="0"/>
            <a:ext cx="1096645" cy="1096010"/>
            <a:chOff x="1671320" y="0"/>
            <a:chExt cx="1096645" cy="1096010"/>
          </a:xfrm>
        </p:grpSpPr>
        <p:sp>
          <p:nvSpPr>
            <p:cNvPr id="52" name="Google Shape;615;p19"/>
            <p:cNvSpPr/>
            <p:nvPr/>
          </p:nvSpPr>
          <p:spPr>
            <a:xfrm>
              <a:off x="1671320" y="0"/>
              <a:ext cx="1096645" cy="1096010"/>
            </a:xfrm>
            <a:prstGeom prst="ellipse">
              <a:avLst/>
            </a:pr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616;p19"/>
            <p:cNvCxnSpPr/>
            <p:nvPr/>
          </p:nvCxnSpPr>
          <p:spPr>
            <a:xfrm>
              <a:off x="2219960" y="6350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0" name="Google Shape;617;p19"/>
            <p:cNvCxnSpPr/>
            <p:nvPr/>
          </p:nvCxnSpPr>
          <p:spPr>
            <a:xfrm>
              <a:off x="2219960" y="87122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Google Shape;618;p19"/>
            <p:cNvCxnSpPr/>
            <p:nvPr/>
          </p:nvCxnSpPr>
          <p:spPr>
            <a:xfrm>
              <a:off x="2623820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Google Shape;619;p19"/>
            <p:cNvCxnSpPr/>
            <p:nvPr/>
          </p:nvCxnSpPr>
          <p:spPr>
            <a:xfrm>
              <a:off x="1815465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Google Shape;620;p19"/>
            <p:cNvCxnSpPr/>
            <p:nvPr/>
          </p:nvCxnSpPr>
          <p:spPr>
            <a:xfrm>
              <a:off x="2505075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6" name="Google Shape;621;p19"/>
            <p:cNvCxnSpPr/>
            <p:nvPr/>
          </p:nvCxnSpPr>
          <p:spPr>
            <a:xfrm>
              <a:off x="1934210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oogle Shape;622;p19"/>
            <p:cNvCxnSpPr/>
            <p:nvPr/>
          </p:nvCxnSpPr>
          <p:spPr>
            <a:xfrm>
              <a:off x="2505075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oogle Shape;623;p19"/>
            <p:cNvCxnSpPr/>
            <p:nvPr/>
          </p:nvCxnSpPr>
          <p:spPr>
            <a:xfrm>
              <a:off x="1934210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3" name="Google Shape;624;p19"/>
            <p:cNvSpPr/>
            <p:nvPr/>
          </p:nvSpPr>
          <p:spPr>
            <a:xfrm>
              <a:off x="2200275" y="528955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625;p19"/>
            <p:cNvCxnSpPr>
              <a:stCxn id="43" idx="0"/>
            </p:cNvCxnSpPr>
            <p:nvPr/>
          </p:nvCxnSpPr>
          <p:spPr>
            <a:xfrm>
              <a:off x="2219325" y="283210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41" name="Google Shape;626;p19"/>
            <p:cNvCxnSpPr>
              <a:stCxn id="43" idx="6"/>
            </p:cNvCxnSpPr>
            <p:nvPr/>
          </p:nvCxnSpPr>
          <p:spPr>
            <a:xfrm>
              <a:off x="2239010" y="548005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53" name="Google Shape;627;p19"/>
          <p:cNvGrpSpPr/>
          <p:nvPr/>
        </p:nvGrpSpPr>
        <p:grpSpPr>
          <a:xfrm rot="5400000" flipH="1">
            <a:off x="8308340" y="2418715"/>
            <a:ext cx="717550" cy="1109980"/>
            <a:chOff x="8308340" y="2418715"/>
            <a:chExt cx="717550" cy="1109980"/>
          </a:xfrm>
        </p:grpSpPr>
        <p:sp>
          <p:nvSpPr>
            <p:cNvPr id="60" name="Google Shape;628;p19"/>
            <p:cNvSpPr/>
            <p:nvPr/>
          </p:nvSpPr>
          <p:spPr>
            <a:xfrm>
              <a:off x="8308340" y="283146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9;p19"/>
            <p:cNvSpPr/>
            <p:nvPr/>
          </p:nvSpPr>
          <p:spPr>
            <a:xfrm>
              <a:off x="8315960" y="2418715"/>
              <a:ext cx="630555" cy="1031240"/>
            </a:xfrm>
            <a:custGeom>
              <a:avLst/>
              <a:gdLst/>
              <a:ahLst/>
              <a:cxnLst/>
              <a:rect l="0" t="0" r="630555" b="1031240"/>
              <a:pathLst>
                <a:path w="630555" h="1031240">
                  <a:moveTo>
                    <a:pt x="2355" y="0"/>
                  </a:moveTo>
                  <a:cubicBezTo>
                    <a:pt x="1177" y="0"/>
                    <a:pt x="65" y="1177"/>
                    <a:pt x="65" y="2616"/>
                  </a:cubicBezTo>
                  <a:lnTo>
                    <a:pt x="65" y="142051"/>
                  </a:lnTo>
                  <a:cubicBezTo>
                    <a:pt x="65" y="311242"/>
                    <a:pt x="65823" y="470428"/>
                    <a:pt x="185626" y="589915"/>
                  </a:cubicBezTo>
                  <a:lnTo>
                    <a:pt x="626236" y="1030525"/>
                  </a:lnTo>
                  <a:cubicBezTo>
                    <a:pt x="626498" y="1030913"/>
                    <a:pt x="627087" y="1031175"/>
                    <a:pt x="627937" y="1031175"/>
                  </a:cubicBezTo>
                  <a:cubicBezTo>
                    <a:pt x="628526" y="1031175"/>
                    <a:pt x="629115" y="1030913"/>
                    <a:pt x="629377" y="1030324"/>
                  </a:cubicBezTo>
                  <a:cubicBezTo>
                    <a:pt x="630555" y="1029474"/>
                    <a:pt x="630555" y="1028035"/>
                    <a:pt x="629377" y="1026924"/>
                  </a:cubicBezTo>
                  <a:lnTo>
                    <a:pt x="189029" y="586576"/>
                  </a:lnTo>
                  <a:cubicBezTo>
                    <a:pt x="70076" y="467877"/>
                    <a:pt x="4907" y="310131"/>
                    <a:pt x="4907" y="142051"/>
                  </a:cubicBezTo>
                  <a:lnTo>
                    <a:pt x="4907" y="2616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0;p19"/>
            <p:cNvSpPr/>
            <p:nvPr/>
          </p:nvSpPr>
          <p:spPr>
            <a:xfrm>
              <a:off x="8683625" y="318452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;p19"/>
            <p:cNvSpPr/>
            <p:nvPr/>
          </p:nvSpPr>
          <p:spPr>
            <a:xfrm>
              <a:off x="8846185" y="335343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2;p19"/>
            <p:cNvSpPr/>
            <p:nvPr/>
          </p:nvSpPr>
          <p:spPr>
            <a:xfrm>
              <a:off x="8634095" y="314198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3;p19"/>
            <p:cNvSpPr/>
            <p:nvPr/>
          </p:nvSpPr>
          <p:spPr>
            <a:xfrm>
              <a:off x="8697595" y="320611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4;p19"/>
            <p:cNvSpPr/>
            <p:nvPr/>
          </p:nvSpPr>
          <p:spPr>
            <a:xfrm>
              <a:off x="8763000" y="327088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3"/>
          <p:cNvSpPr>
            <a:spLocks noGrp="1" noChangeArrowheads="1"/>
          </p:cNvSpPr>
          <p:nvPr>
            <p:ph type="title"/>
          </p:nvPr>
        </p:nvSpPr>
        <p:spPr>
          <a:xfrm>
            <a:off x="3352800" y="1863725"/>
            <a:ext cx="4904740" cy="1416050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endParaRPr/>
          </a:p>
        </p:txBody>
      </p:sp>
      <p:sp>
        <p:nvSpPr>
          <p:cNvPr id="3" name="Google Shape;32;p3"/>
          <p:cNvSpPr>
            <a:spLocks noGrp="1" noChangeArrowheads="1"/>
          </p:cNvSpPr>
          <p:nvPr>
            <p:ph type="title" idx="2" hasCustomPrompt="1"/>
          </p:nvPr>
        </p:nvSpPr>
        <p:spPr>
          <a:xfrm>
            <a:off x="886460" y="2074545"/>
            <a:ext cx="1724660" cy="1019175"/>
          </a:xfrm>
          <a:noFill/>
        </p:spPr>
        <p:txBody>
          <a:bodyPr vert="horz" wrap="square" lIns="91440" tIns="91440" rIns="91440" bIns="91440" numCol="1" spcCol="215900" anchor="ctr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8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" name="Google Shape;33;p3"/>
          <p:cNvGrpSpPr/>
          <p:nvPr/>
        </p:nvGrpSpPr>
        <p:grpSpPr>
          <a:xfrm rot="16200000" flipH="1">
            <a:off x="196215" y="-15240"/>
            <a:ext cx="717550" cy="1110615"/>
            <a:chOff x="196215" y="-15240"/>
            <a:chExt cx="717550" cy="1110615"/>
          </a:xfrm>
        </p:grpSpPr>
        <p:sp>
          <p:nvSpPr>
            <p:cNvPr id="11" name="Google Shape;34;p3"/>
            <p:cNvSpPr/>
            <p:nvPr/>
          </p:nvSpPr>
          <p:spPr>
            <a:xfrm>
              <a:off x="196215" y="39814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;p3"/>
            <p:cNvSpPr/>
            <p:nvPr/>
          </p:nvSpPr>
          <p:spPr>
            <a:xfrm>
              <a:off x="203835" y="-15240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;p3"/>
            <p:cNvSpPr/>
            <p:nvPr/>
          </p:nvSpPr>
          <p:spPr>
            <a:xfrm>
              <a:off x="571500" y="75120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;p3"/>
            <p:cNvSpPr/>
            <p:nvPr/>
          </p:nvSpPr>
          <p:spPr>
            <a:xfrm>
              <a:off x="734060" y="92011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;p3"/>
            <p:cNvSpPr/>
            <p:nvPr/>
          </p:nvSpPr>
          <p:spPr>
            <a:xfrm>
              <a:off x="521970" y="70866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;p3"/>
            <p:cNvSpPr/>
            <p:nvPr/>
          </p:nvSpPr>
          <p:spPr>
            <a:xfrm>
              <a:off x="585470" y="77279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;p3"/>
            <p:cNvSpPr/>
            <p:nvPr/>
          </p:nvSpPr>
          <p:spPr>
            <a:xfrm>
              <a:off x="650875" y="83756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1;p3"/>
          <p:cNvGrpSpPr/>
          <p:nvPr/>
        </p:nvGrpSpPr>
        <p:grpSpPr>
          <a:xfrm rot="16200000" flipH="1">
            <a:off x="196215" y="931545"/>
            <a:ext cx="717550" cy="1110615"/>
            <a:chOff x="196215" y="931545"/>
            <a:chExt cx="717550" cy="1110615"/>
          </a:xfrm>
        </p:grpSpPr>
        <p:sp>
          <p:nvSpPr>
            <p:cNvPr id="19" name="Google Shape;42;p3"/>
            <p:cNvSpPr/>
            <p:nvPr/>
          </p:nvSpPr>
          <p:spPr>
            <a:xfrm>
              <a:off x="196215" y="134493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;p3"/>
            <p:cNvSpPr/>
            <p:nvPr/>
          </p:nvSpPr>
          <p:spPr>
            <a:xfrm>
              <a:off x="203835" y="93154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;p3"/>
            <p:cNvSpPr/>
            <p:nvPr/>
          </p:nvSpPr>
          <p:spPr>
            <a:xfrm>
              <a:off x="571500" y="169799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;p3"/>
            <p:cNvSpPr/>
            <p:nvPr/>
          </p:nvSpPr>
          <p:spPr>
            <a:xfrm>
              <a:off x="734060" y="186690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;p3"/>
            <p:cNvSpPr/>
            <p:nvPr/>
          </p:nvSpPr>
          <p:spPr>
            <a:xfrm>
              <a:off x="521970" y="165544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;p3"/>
            <p:cNvSpPr/>
            <p:nvPr/>
          </p:nvSpPr>
          <p:spPr>
            <a:xfrm>
              <a:off x="585470" y="171958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;p3"/>
            <p:cNvSpPr/>
            <p:nvPr/>
          </p:nvSpPr>
          <p:spPr>
            <a:xfrm>
              <a:off x="650875" y="178435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9;p3"/>
          <p:cNvSpPr/>
          <p:nvPr/>
        </p:nvSpPr>
        <p:spPr>
          <a:xfrm rot="5400000" flipH="1">
            <a:off x="8136255" y="4135755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0;p3"/>
          <p:cNvGrpSpPr/>
          <p:nvPr/>
        </p:nvGrpSpPr>
        <p:grpSpPr>
          <a:xfrm flipH="1">
            <a:off x="8352155" y="4078605"/>
            <a:ext cx="455930" cy="436245"/>
            <a:chOff x="8352155" y="4078605"/>
            <a:chExt cx="455930" cy="436245"/>
          </a:xfrm>
        </p:grpSpPr>
        <p:sp>
          <p:nvSpPr>
            <p:cNvPr id="25" name="Google Shape;51;p3"/>
            <p:cNvSpPr/>
            <p:nvPr/>
          </p:nvSpPr>
          <p:spPr>
            <a:xfrm>
              <a:off x="8352155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;p3"/>
            <p:cNvSpPr/>
            <p:nvPr/>
          </p:nvSpPr>
          <p:spPr>
            <a:xfrm>
              <a:off x="8623300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;p3"/>
            <p:cNvSpPr/>
            <p:nvPr/>
          </p:nvSpPr>
          <p:spPr>
            <a:xfrm>
              <a:off x="8352155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;p3"/>
            <p:cNvSpPr/>
            <p:nvPr/>
          </p:nvSpPr>
          <p:spPr>
            <a:xfrm>
              <a:off x="8623300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4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57;p4"/>
          <p:cNvSpPr>
            <a:spLocks noGrp="1" noChangeArrowheads="1"/>
          </p:cNvSpPr>
          <p:nvPr>
            <p:ph idx="1"/>
          </p:nvPr>
        </p:nvSpPr>
        <p:spPr>
          <a:xfrm>
            <a:off x="800100" y="1391920"/>
            <a:ext cx="7543800" cy="321183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marL="914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2pPr>
            <a:lvl3pPr marL="1371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3pPr>
            <a:lvl4pPr marL="1828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4pPr>
            <a:lvl5pPr marL="22860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5pPr>
            <a:lvl6pPr marL="2743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6pPr>
            <a:lvl7pPr marL="3200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7pPr>
            <a:lvl8pPr marL="3657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8pPr>
            <a:lvl9pPr marL="4114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9pPr>
          </a:lstStyle>
          <a:p>
            <a:endParaRPr/>
          </a:p>
        </p:txBody>
      </p:sp>
      <p:grpSp>
        <p:nvGrpSpPr>
          <p:cNvPr id="4" name="Google Shape;58;p4"/>
          <p:cNvGrpSpPr/>
          <p:nvPr/>
        </p:nvGrpSpPr>
        <p:grpSpPr>
          <a:xfrm flipH="1">
            <a:off x="8180070" y="-15875"/>
            <a:ext cx="717550" cy="1110615"/>
            <a:chOff x="8180070" y="-15875"/>
            <a:chExt cx="717550" cy="1110615"/>
          </a:xfrm>
        </p:grpSpPr>
        <p:sp>
          <p:nvSpPr>
            <p:cNvPr id="11" name="Google Shape;59;p4"/>
            <p:cNvSpPr/>
            <p:nvPr/>
          </p:nvSpPr>
          <p:spPr>
            <a:xfrm>
              <a:off x="8180070" y="39751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;p4"/>
            <p:cNvSpPr/>
            <p:nvPr/>
          </p:nvSpPr>
          <p:spPr>
            <a:xfrm>
              <a:off x="8187690" y="-1587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4"/>
            <p:cNvSpPr/>
            <p:nvPr/>
          </p:nvSpPr>
          <p:spPr>
            <a:xfrm>
              <a:off x="8555355" y="7505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;p4"/>
            <p:cNvSpPr/>
            <p:nvPr/>
          </p:nvSpPr>
          <p:spPr>
            <a:xfrm>
              <a:off x="8717915" y="91948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4"/>
            <p:cNvSpPr/>
            <p:nvPr/>
          </p:nvSpPr>
          <p:spPr>
            <a:xfrm>
              <a:off x="8505825" y="70802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;p4"/>
            <p:cNvSpPr/>
            <p:nvPr/>
          </p:nvSpPr>
          <p:spPr>
            <a:xfrm>
              <a:off x="8569325" y="77216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;p4"/>
            <p:cNvSpPr/>
            <p:nvPr/>
          </p:nvSpPr>
          <p:spPr>
            <a:xfrm>
              <a:off x="8634730" y="83693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5"/>
          <p:cNvSpPr>
            <a:spLocks noGrp="1" noChangeArrowheads="1"/>
          </p:cNvSpPr>
          <p:nvPr>
            <p:ph idx="1"/>
          </p:nvPr>
        </p:nvSpPr>
        <p:spPr>
          <a:xfrm>
            <a:off x="720090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3" name="Google Shape;68;p5"/>
          <p:cNvSpPr>
            <a:spLocks noGrp="1" noChangeArrowheads="1"/>
          </p:cNvSpPr>
          <p:nvPr>
            <p:ph idx="2"/>
          </p:nvPr>
        </p:nvSpPr>
        <p:spPr>
          <a:xfrm>
            <a:off x="4578985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4" name="Google Shape;69;p5"/>
          <p:cNvSpPr>
            <a:spLocks noGrp="1" noChangeArrowheads="1"/>
          </p:cNvSpPr>
          <p:nvPr>
            <p:ph type="subTitle" idx="3"/>
          </p:nvPr>
        </p:nvSpPr>
        <p:spPr>
          <a:xfrm>
            <a:off x="720090" y="1290955"/>
            <a:ext cx="6080760" cy="58102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none"/>
            </a:lvl1pPr>
            <a:lvl2pPr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70;p5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grpSp>
        <p:nvGrpSpPr>
          <p:cNvPr id="6" name="Google Shape;71;p5"/>
          <p:cNvGrpSpPr/>
          <p:nvPr/>
        </p:nvGrpSpPr>
        <p:grpSpPr>
          <a:xfrm flipH="1">
            <a:off x="6981190" y="102235"/>
            <a:ext cx="2219960" cy="697865"/>
            <a:chOff x="6981190" y="102235"/>
            <a:chExt cx="2219960" cy="697865"/>
          </a:xfrm>
        </p:grpSpPr>
        <p:sp>
          <p:nvSpPr>
            <p:cNvPr id="13" name="Google Shape;72;p5"/>
            <p:cNvSpPr/>
            <p:nvPr/>
          </p:nvSpPr>
          <p:spPr>
            <a:xfrm>
              <a:off x="860425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;p5"/>
            <p:cNvSpPr/>
            <p:nvPr/>
          </p:nvSpPr>
          <p:spPr>
            <a:xfrm>
              <a:off x="698119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;p5"/>
            <p:cNvSpPr/>
            <p:nvPr/>
          </p:nvSpPr>
          <p:spPr>
            <a:xfrm>
              <a:off x="879602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;p5"/>
            <p:cNvSpPr/>
            <p:nvPr/>
          </p:nvSpPr>
          <p:spPr>
            <a:xfrm>
              <a:off x="900239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;p5"/>
            <p:cNvSpPr/>
            <p:nvPr/>
          </p:nvSpPr>
          <p:spPr>
            <a:xfrm>
              <a:off x="876046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;p5"/>
            <p:cNvSpPr/>
            <p:nvPr/>
          </p:nvSpPr>
          <p:spPr>
            <a:xfrm>
              <a:off x="88392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;p5"/>
            <p:cNvSpPr/>
            <p:nvPr/>
          </p:nvSpPr>
          <p:spPr>
            <a:xfrm>
              <a:off x="891984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9;p5"/>
          <p:cNvGrpSpPr/>
          <p:nvPr/>
        </p:nvGrpSpPr>
        <p:grpSpPr>
          <a:xfrm rot="16200000" flipH="1">
            <a:off x="-424815" y="3952240"/>
            <a:ext cx="1496060" cy="645795"/>
            <a:chOff x="-424815" y="3952240"/>
            <a:chExt cx="1496060" cy="645795"/>
          </a:xfrm>
        </p:grpSpPr>
        <p:sp>
          <p:nvSpPr>
            <p:cNvPr id="41" name="Google Shape;80;p5"/>
            <p:cNvSpPr/>
            <p:nvPr/>
          </p:nvSpPr>
          <p:spPr>
            <a:xfrm>
              <a:off x="-424815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20" y="0"/>
                  </a:moveTo>
                  <a:cubicBezTo>
                    <a:pt x="509932" y="0"/>
                    <a:pt x="484492" y="8989"/>
                    <a:pt x="465050" y="26968"/>
                  </a:cubicBezTo>
                  <a:lnTo>
                    <a:pt x="38883" y="421063"/>
                  </a:lnTo>
                  <a:cubicBezTo>
                    <a:pt x="51" y="457020"/>
                    <a:pt x="51" y="515068"/>
                    <a:pt x="38883" y="551026"/>
                  </a:cubicBezTo>
                  <a:cubicBezTo>
                    <a:pt x="58221" y="568909"/>
                    <a:pt x="83661" y="577850"/>
                    <a:pt x="109101" y="577850"/>
                  </a:cubicBezTo>
                  <a:cubicBezTo>
                    <a:pt x="134541" y="577850"/>
                    <a:pt x="160032" y="568909"/>
                    <a:pt x="179422" y="551026"/>
                  </a:cubicBezTo>
                  <a:lnTo>
                    <a:pt x="605589" y="156739"/>
                  </a:lnTo>
                  <a:cubicBezTo>
                    <a:pt x="644473" y="120973"/>
                    <a:pt x="644473" y="62686"/>
                    <a:pt x="605589" y="26968"/>
                  </a:cubicBezTo>
                  <a:cubicBezTo>
                    <a:pt x="586199" y="8989"/>
                    <a:pt x="560760" y="0"/>
                    <a:pt x="535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;p5"/>
            <p:cNvSpPr/>
            <p:nvPr/>
          </p:nvSpPr>
          <p:spPr>
            <a:xfrm>
              <a:off x="-35814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480" y="593717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5"/>
            <p:cNvSpPr/>
            <p:nvPr/>
          </p:nvSpPr>
          <p:spPr>
            <a:xfrm>
              <a:off x="-30607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56" y="48"/>
                  </a:moveTo>
                  <a:cubicBezTo>
                    <a:pt x="722" y="48"/>
                    <a:pt x="51" y="865"/>
                    <a:pt x="51" y="1731"/>
                  </a:cubicBezTo>
                  <a:cubicBezTo>
                    <a:pt x="51" y="2789"/>
                    <a:pt x="722" y="3606"/>
                    <a:pt x="1856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65" y="95202"/>
                    <a:pt x="101699" y="95202"/>
                  </a:cubicBezTo>
                  <a:cubicBezTo>
                    <a:pt x="102576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6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;p5"/>
            <p:cNvSpPr/>
            <p:nvPr/>
          </p:nvSpPr>
          <p:spPr>
            <a:xfrm>
              <a:off x="-250190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7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7" y="3329"/>
                  </a:cubicBezTo>
                  <a:lnTo>
                    <a:pt x="100298" y="3329"/>
                  </a:lnTo>
                  <a:lnTo>
                    <a:pt x="100298" y="92315"/>
                  </a:lnTo>
                  <a:cubicBezTo>
                    <a:pt x="100298" y="93124"/>
                    <a:pt x="101181" y="93980"/>
                    <a:pt x="102323" y="93980"/>
                  </a:cubicBezTo>
                  <a:cubicBezTo>
                    <a:pt x="103206" y="93980"/>
                    <a:pt x="104140" y="93124"/>
                    <a:pt x="104140" y="92315"/>
                  </a:cubicBezTo>
                  <a:lnTo>
                    <a:pt x="104140" y="1712"/>
                  </a:lnTo>
                  <a:cubicBezTo>
                    <a:pt x="104140" y="666"/>
                    <a:pt x="103206" y="48"/>
                    <a:pt x="102323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;p5"/>
            <p:cNvSpPr/>
            <p:nvPr/>
          </p:nvSpPr>
          <p:spPr>
            <a:xfrm>
              <a:off x="-193675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05" y="0"/>
                  </a:moveTo>
                  <a:cubicBezTo>
                    <a:pt x="928" y="0"/>
                    <a:pt x="0" y="860"/>
                    <a:pt x="0" y="1863"/>
                  </a:cubicBezTo>
                  <a:cubicBezTo>
                    <a:pt x="0" y="2723"/>
                    <a:pt x="928" y="3536"/>
                    <a:pt x="1805" y="3536"/>
                  </a:cubicBezTo>
                  <a:lnTo>
                    <a:pt x="99843" y="3536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5"/>
            <p:cNvSpPr/>
            <p:nvPr/>
          </p:nvSpPr>
          <p:spPr>
            <a:xfrm>
              <a:off x="-137160" y="424561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58" y="48"/>
                  </a:moveTo>
                  <a:cubicBezTo>
                    <a:pt x="926" y="48"/>
                    <a:pt x="0" y="865"/>
                    <a:pt x="0" y="1731"/>
                  </a:cubicBezTo>
                  <a:cubicBezTo>
                    <a:pt x="0" y="2789"/>
                    <a:pt x="926" y="3606"/>
                    <a:pt x="2058" y="3606"/>
                  </a:cubicBezTo>
                  <a:lnTo>
                    <a:pt x="99644" y="3606"/>
                  </a:lnTo>
                  <a:lnTo>
                    <a:pt x="99644" y="93327"/>
                  </a:lnTo>
                  <a:cubicBezTo>
                    <a:pt x="99644" y="94385"/>
                    <a:pt x="100571" y="95250"/>
                    <a:pt x="101446" y="95250"/>
                  </a:cubicBezTo>
                  <a:cubicBezTo>
                    <a:pt x="102578" y="95250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;p5"/>
            <p:cNvSpPr/>
            <p:nvPr/>
          </p:nvSpPr>
          <p:spPr>
            <a:xfrm>
              <a:off x="-8064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47"/>
                  </a:moveTo>
                  <a:cubicBezTo>
                    <a:pt x="722" y="47"/>
                    <a:pt x="51" y="861"/>
                    <a:pt x="51" y="1722"/>
                  </a:cubicBezTo>
                  <a:cubicBezTo>
                    <a:pt x="51" y="2775"/>
                    <a:pt x="722" y="3589"/>
                    <a:pt x="1856" y="3589"/>
                  </a:cubicBezTo>
                  <a:lnTo>
                    <a:pt x="99637" y="3589"/>
                  </a:lnTo>
                  <a:lnTo>
                    <a:pt x="99637" y="92892"/>
                  </a:lnTo>
                  <a:cubicBezTo>
                    <a:pt x="99637" y="93944"/>
                    <a:pt x="100565" y="94567"/>
                    <a:pt x="101699" y="94567"/>
                  </a:cubicBezTo>
                  <a:cubicBezTo>
                    <a:pt x="102576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576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;p5"/>
            <p:cNvSpPr/>
            <p:nvPr/>
          </p:nvSpPr>
          <p:spPr>
            <a:xfrm>
              <a:off x="-2476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68" y="0"/>
                  </a:moveTo>
                  <a:cubicBezTo>
                    <a:pt x="934" y="0"/>
                    <a:pt x="52" y="860"/>
                    <a:pt x="52" y="1911"/>
                  </a:cubicBezTo>
                  <a:cubicBezTo>
                    <a:pt x="52" y="2914"/>
                    <a:pt x="934" y="3583"/>
                    <a:pt x="1868" y="3583"/>
                  </a:cubicBezTo>
                  <a:lnTo>
                    <a:pt x="100508" y="3583"/>
                  </a:lnTo>
                  <a:lnTo>
                    <a:pt x="100508" y="92942"/>
                  </a:lnTo>
                  <a:cubicBezTo>
                    <a:pt x="100508" y="93754"/>
                    <a:pt x="101182" y="94615"/>
                    <a:pt x="102324" y="94615"/>
                  </a:cubicBezTo>
                  <a:cubicBezTo>
                    <a:pt x="103206" y="94615"/>
                    <a:pt x="104140" y="93754"/>
                    <a:pt x="104140" y="92942"/>
                  </a:cubicBezTo>
                  <a:lnTo>
                    <a:pt x="104140" y="1911"/>
                  </a:lnTo>
                  <a:cubicBezTo>
                    <a:pt x="104140" y="860"/>
                    <a:pt x="103206" y="0"/>
                    <a:pt x="102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5"/>
            <p:cNvSpPr/>
            <p:nvPr/>
          </p:nvSpPr>
          <p:spPr>
            <a:xfrm>
              <a:off x="317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932" y="0"/>
                    <a:pt x="0" y="860"/>
                    <a:pt x="0" y="1863"/>
                  </a:cubicBezTo>
                  <a:cubicBezTo>
                    <a:pt x="0" y="2723"/>
                    <a:pt x="932" y="3536"/>
                    <a:pt x="2020" y="3536"/>
                  </a:cubicBezTo>
                  <a:lnTo>
                    <a:pt x="100256" y="3536"/>
                  </a:lnTo>
                  <a:lnTo>
                    <a:pt x="100256" y="92703"/>
                  </a:lnTo>
                  <a:cubicBezTo>
                    <a:pt x="100256" y="93754"/>
                    <a:pt x="101188" y="94615"/>
                    <a:pt x="102069" y="94615"/>
                  </a:cubicBezTo>
                  <a:cubicBezTo>
                    <a:pt x="103208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;p5"/>
            <p:cNvSpPr/>
            <p:nvPr/>
          </p:nvSpPr>
          <p:spPr>
            <a:xfrm>
              <a:off x="-30480" y="4020185"/>
              <a:ext cx="643890" cy="577850"/>
            </a:xfrm>
            <a:custGeom>
              <a:avLst/>
              <a:gdLst/>
              <a:ahLst/>
              <a:cxnLst/>
              <a:rect l="0" t="0" r="643890" b="577850"/>
              <a:pathLst>
                <a:path w="643890" h="577850">
                  <a:moveTo>
                    <a:pt x="535016" y="0"/>
                  </a:moveTo>
                  <a:cubicBezTo>
                    <a:pt x="509593" y="0"/>
                    <a:pt x="484171" y="8989"/>
                    <a:pt x="464793" y="26968"/>
                  </a:cubicBezTo>
                  <a:lnTo>
                    <a:pt x="38651" y="421063"/>
                  </a:lnTo>
                  <a:cubicBezTo>
                    <a:pt x="52" y="457020"/>
                    <a:pt x="52" y="515068"/>
                    <a:pt x="38651" y="551026"/>
                  </a:cubicBezTo>
                  <a:cubicBezTo>
                    <a:pt x="58080" y="568909"/>
                    <a:pt x="83503" y="577850"/>
                    <a:pt x="108874" y="577850"/>
                  </a:cubicBezTo>
                  <a:cubicBezTo>
                    <a:pt x="134297" y="577850"/>
                    <a:pt x="159719" y="568909"/>
                    <a:pt x="179097" y="551026"/>
                  </a:cubicBezTo>
                  <a:lnTo>
                    <a:pt x="605239" y="156739"/>
                  </a:lnTo>
                  <a:cubicBezTo>
                    <a:pt x="643838" y="120973"/>
                    <a:pt x="643838" y="62686"/>
                    <a:pt x="605239" y="26968"/>
                  </a:cubicBezTo>
                  <a:cubicBezTo>
                    <a:pt x="585810" y="8989"/>
                    <a:pt x="560387" y="0"/>
                    <a:pt x="535016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5"/>
            <p:cNvSpPr/>
            <p:nvPr/>
          </p:nvSpPr>
          <p:spPr>
            <a:xfrm>
              <a:off x="3556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739" y="593725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8763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62" y="48"/>
                  </a:moveTo>
                  <a:cubicBezTo>
                    <a:pt x="928" y="48"/>
                    <a:pt x="51" y="865"/>
                    <a:pt x="51" y="1731"/>
                  </a:cubicBezTo>
                  <a:cubicBezTo>
                    <a:pt x="51" y="2789"/>
                    <a:pt x="928" y="3606"/>
                    <a:pt x="2062" y="3606"/>
                  </a:cubicBezTo>
                  <a:lnTo>
                    <a:pt x="99894" y="3606"/>
                  </a:lnTo>
                  <a:lnTo>
                    <a:pt x="99894" y="93327"/>
                  </a:lnTo>
                  <a:cubicBezTo>
                    <a:pt x="99894" y="94385"/>
                    <a:pt x="100565" y="95202"/>
                    <a:pt x="101699" y="95202"/>
                  </a:cubicBezTo>
                  <a:cubicBezTo>
                    <a:pt x="102834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834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;p5"/>
            <p:cNvSpPr/>
            <p:nvPr/>
          </p:nvSpPr>
          <p:spPr>
            <a:xfrm>
              <a:off x="144145" y="4350385"/>
              <a:ext cx="103505" cy="93980"/>
            </a:xfrm>
            <a:custGeom>
              <a:avLst/>
              <a:gdLst/>
              <a:ahLst/>
              <a:cxnLst/>
              <a:rect l="0" t="0" r="103505" b="93980"/>
              <a:pathLst>
                <a:path w="103505" h="93980">
                  <a:moveTo>
                    <a:pt x="2007" y="48"/>
                  </a:moveTo>
                  <a:cubicBezTo>
                    <a:pt x="926" y="48"/>
                    <a:pt x="0" y="666"/>
                    <a:pt x="0" y="1712"/>
                  </a:cubicBezTo>
                  <a:cubicBezTo>
                    <a:pt x="0" y="2711"/>
                    <a:pt x="926" y="3329"/>
                    <a:pt x="2007" y="3329"/>
                  </a:cubicBezTo>
                  <a:lnTo>
                    <a:pt x="99644" y="3329"/>
                  </a:lnTo>
                  <a:lnTo>
                    <a:pt x="99644" y="92315"/>
                  </a:lnTo>
                  <a:cubicBezTo>
                    <a:pt x="99644" y="93124"/>
                    <a:pt x="100519" y="93980"/>
                    <a:pt x="101446" y="93980"/>
                  </a:cubicBezTo>
                  <a:cubicBezTo>
                    <a:pt x="102578" y="93980"/>
                    <a:pt x="103453" y="93124"/>
                    <a:pt x="103453" y="92315"/>
                  </a:cubicBezTo>
                  <a:lnTo>
                    <a:pt x="103453" y="1712"/>
                  </a:lnTo>
                  <a:cubicBezTo>
                    <a:pt x="103453" y="666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;p5"/>
            <p:cNvSpPr/>
            <p:nvPr/>
          </p:nvSpPr>
          <p:spPr>
            <a:xfrm>
              <a:off x="2006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0"/>
                  </a:moveTo>
                  <a:cubicBezTo>
                    <a:pt x="722" y="0"/>
                    <a:pt x="51" y="860"/>
                    <a:pt x="51" y="1863"/>
                  </a:cubicBezTo>
                  <a:cubicBezTo>
                    <a:pt x="51" y="2723"/>
                    <a:pt x="722" y="3536"/>
                    <a:pt x="1856" y="3536"/>
                  </a:cubicBezTo>
                  <a:lnTo>
                    <a:pt x="99637" y="3536"/>
                  </a:lnTo>
                  <a:lnTo>
                    <a:pt x="99637" y="92942"/>
                  </a:lnTo>
                  <a:cubicBezTo>
                    <a:pt x="99637" y="93754"/>
                    <a:pt x="100565" y="94615"/>
                    <a:pt x="101648" y="94615"/>
                  </a:cubicBezTo>
                  <a:cubicBezTo>
                    <a:pt x="102576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576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;p5"/>
            <p:cNvSpPr/>
            <p:nvPr/>
          </p:nvSpPr>
          <p:spPr>
            <a:xfrm>
              <a:off x="2565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1868" y="48"/>
                  </a:moveTo>
                  <a:cubicBezTo>
                    <a:pt x="934" y="48"/>
                    <a:pt x="52" y="865"/>
                    <a:pt x="52" y="1731"/>
                  </a:cubicBezTo>
                  <a:cubicBezTo>
                    <a:pt x="52" y="2789"/>
                    <a:pt x="934" y="3606"/>
                    <a:pt x="1868" y="3606"/>
                  </a:cubicBezTo>
                  <a:lnTo>
                    <a:pt x="100248" y="3606"/>
                  </a:lnTo>
                  <a:lnTo>
                    <a:pt x="100248" y="93327"/>
                  </a:lnTo>
                  <a:cubicBezTo>
                    <a:pt x="100248" y="94385"/>
                    <a:pt x="101182" y="95250"/>
                    <a:pt x="102324" y="95250"/>
                  </a:cubicBezTo>
                  <a:cubicBezTo>
                    <a:pt x="103206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6" y="48"/>
                    <a:pt x="1023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;p5"/>
            <p:cNvSpPr/>
            <p:nvPr/>
          </p:nvSpPr>
          <p:spPr>
            <a:xfrm>
              <a:off x="31305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47"/>
                  </a:moveTo>
                  <a:cubicBezTo>
                    <a:pt x="928" y="47"/>
                    <a:pt x="51" y="861"/>
                    <a:pt x="51" y="1722"/>
                  </a:cubicBezTo>
                  <a:cubicBezTo>
                    <a:pt x="51" y="2775"/>
                    <a:pt x="928" y="3589"/>
                    <a:pt x="2062" y="3589"/>
                  </a:cubicBezTo>
                  <a:lnTo>
                    <a:pt x="99894" y="3589"/>
                  </a:lnTo>
                  <a:lnTo>
                    <a:pt x="99894" y="92892"/>
                  </a:lnTo>
                  <a:cubicBezTo>
                    <a:pt x="99894" y="93944"/>
                    <a:pt x="100771" y="94567"/>
                    <a:pt x="101699" y="94567"/>
                  </a:cubicBezTo>
                  <a:cubicBezTo>
                    <a:pt x="102834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834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;p5"/>
            <p:cNvSpPr/>
            <p:nvPr/>
          </p:nvSpPr>
          <p:spPr>
            <a:xfrm>
              <a:off x="36893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880" y="0"/>
                    <a:pt x="0" y="860"/>
                    <a:pt x="0" y="1911"/>
                  </a:cubicBezTo>
                  <a:cubicBezTo>
                    <a:pt x="0" y="2914"/>
                    <a:pt x="880" y="3583"/>
                    <a:pt x="2020" y="3583"/>
                  </a:cubicBezTo>
                  <a:lnTo>
                    <a:pt x="100256" y="3583"/>
                  </a:lnTo>
                  <a:lnTo>
                    <a:pt x="100256" y="92942"/>
                  </a:lnTo>
                  <a:cubicBezTo>
                    <a:pt x="100256" y="93754"/>
                    <a:pt x="101136" y="94615"/>
                    <a:pt x="102069" y="94615"/>
                  </a:cubicBezTo>
                  <a:cubicBezTo>
                    <a:pt x="103208" y="94615"/>
                    <a:pt x="104088" y="93754"/>
                    <a:pt x="104088" y="92942"/>
                  </a:cubicBezTo>
                  <a:lnTo>
                    <a:pt x="104088" y="1911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;p5"/>
            <p:cNvSpPr/>
            <p:nvPr/>
          </p:nvSpPr>
          <p:spPr>
            <a:xfrm>
              <a:off x="4254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0"/>
                  </a:moveTo>
                  <a:cubicBezTo>
                    <a:pt x="934" y="0"/>
                    <a:pt x="52" y="860"/>
                    <a:pt x="52" y="1863"/>
                  </a:cubicBezTo>
                  <a:cubicBezTo>
                    <a:pt x="52" y="2723"/>
                    <a:pt x="934" y="3536"/>
                    <a:pt x="1816" y="3536"/>
                  </a:cubicBezTo>
                  <a:lnTo>
                    <a:pt x="100248" y="3536"/>
                  </a:lnTo>
                  <a:lnTo>
                    <a:pt x="100248" y="92703"/>
                  </a:lnTo>
                  <a:cubicBezTo>
                    <a:pt x="100248" y="93754"/>
                    <a:pt x="101182" y="94615"/>
                    <a:pt x="102272" y="94615"/>
                  </a:cubicBezTo>
                  <a:cubicBezTo>
                    <a:pt x="103206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6" y="0"/>
                    <a:pt x="102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>
              <a:off x="363220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63" y="0"/>
                  </a:moveTo>
                  <a:cubicBezTo>
                    <a:pt x="509921" y="0"/>
                    <a:pt x="484479" y="8989"/>
                    <a:pt x="465088" y="26968"/>
                  </a:cubicBezTo>
                  <a:lnTo>
                    <a:pt x="38886" y="421063"/>
                  </a:lnTo>
                  <a:cubicBezTo>
                    <a:pt x="0" y="457020"/>
                    <a:pt x="0" y="515068"/>
                    <a:pt x="38886" y="551026"/>
                  </a:cubicBezTo>
                  <a:cubicBezTo>
                    <a:pt x="58174" y="568909"/>
                    <a:pt x="83616" y="577850"/>
                    <a:pt x="109058" y="577850"/>
                  </a:cubicBezTo>
                  <a:cubicBezTo>
                    <a:pt x="134499" y="577850"/>
                    <a:pt x="159993" y="568909"/>
                    <a:pt x="179436" y="551026"/>
                  </a:cubicBezTo>
                  <a:lnTo>
                    <a:pt x="605638" y="156739"/>
                  </a:lnTo>
                  <a:cubicBezTo>
                    <a:pt x="644473" y="120973"/>
                    <a:pt x="644473" y="62686"/>
                    <a:pt x="605638" y="26968"/>
                  </a:cubicBezTo>
                  <a:cubicBezTo>
                    <a:pt x="586195" y="8989"/>
                    <a:pt x="560753" y="0"/>
                    <a:pt x="53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;p5"/>
            <p:cNvSpPr/>
            <p:nvPr/>
          </p:nvSpPr>
          <p:spPr>
            <a:xfrm>
              <a:off x="429260" y="3952240"/>
              <a:ext cx="641985" cy="593725"/>
            </a:xfrm>
            <a:custGeom>
              <a:avLst/>
              <a:gdLst/>
              <a:ahLst/>
              <a:cxnLst/>
              <a:rect l="0" t="0" r="641985" b="593725"/>
              <a:pathLst>
                <a:path w="641985" h="593725">
                  <a:moveTo>
                    <a:pt x="639243" y="47"/>
                  </a:moveTo>
                  <a:lnTo>
                    <a:pt x="51" y="591237"/>
                  </a:lnTo>
                  <a:lnTo>
                    <a:pt x="2534" y="593720"/>
                  </a:lnTo>
                  <a:lnTo>
                    <a:pt x="641985" y="2535"/>
                  </a:lnTo>
                  <a:lnTo>
                    <a:pt x="63924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;p5"/>
            <p:cNvSpPr/>
            <p:nvPr/>
          </p:nvSpPr>
          <p:spPr>
            <a:xfrm>
              <a:off x="481965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05" y="48"/>
                  </a:moveTo>
                  <a:cubicBezTo>
                    <a:pt x="670" y="48"/>
                    <a:pt x="0" y="865"/>
                    <a:pt x="0" y="1731"/>
                  </a:cubicBezTo>
                  <a:cubicBezTo>
                    <a:pt x="0" y="2789"/>
                    <a:pt x="670" y="3606"/>
                    <a:pt x="1805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13" y="95202"/>
                    <a:pt x="101648" y="95202"/>
                  </a:cubicBezTo>
                  <a:cubicBezTo>
                    <a:pt x="102576" y="95202"/>
                    <a:pt x="103453" y="94385"/>
                    <a:pt x="103453" y="93327"/>
                  </a:cubicBezTo>
                  <a:lnTo>
                    <a:pt x="103453" y="1731"/>
                  </a:lnTo>
                  <a:cubicBezTo>
                    <a:pt x="103453" y="865"/>
                    <a:pt x="102576" y="48"/>
                    <a:pt x="10164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;p5"/>
            <p:cNvSpPr/>
            <p:nvPr/>
          </p:nvSpPr>
          <p:spPr>
            <a:xfrm>
              <a:off x="537845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6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6" y="3329"/>
                  </a:cubicBezTo>
                  <a:lnTo>
                    <a:pt x="100456" y="3329"/>
                  </a:lnTo>
                  <a:lnTo>
                    <a:pt x="100456" y="92315"/>
                  </a:lnTo>
                  <a:cubicBezTo>
                    <a:pt x="100456" y="93124"/>
                    <a:pt x="101130" y="93980"/>
                    <a:pt x="102272" y="93980"/>
                  </a:cubicBezTo>
                  <a:cubicBezTo>
                    <a:pt x="103206" y="93980"/>
                    <a:pt x="104088" y="93124"/>
                    <a:pt x="104088" y="92315"/>
                  </a:cubicBezTo>
                  <a:lnTo>
                    <a:pt x="104088" y="1712"/>
                  </a:lnTo>
                  <a:cubicBezTo>
                    <a:pt x="104088" y="666"/>
                    <a:pt x="103206" y="48"/>
                    <a:pt x="10227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;p5"/>
            <p:cNvSpPr/>
            <p:nvPr/>
          </p:nvSpPr>
          <p:spPr>
            <a:xfrm>
              <a:off x="5943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51" y="860"/>
                    <a:pt x="51" y="1863"/>
                  </a:cubicBezTo>
                  <a:cubicBezTo>
                    <a:pt x="51" y="2723"/>
                    <a:pt x="928" y="3536"/>
                    <a:pt x="2062" y="3536"/>
                  </a:cubicBezTo>
                  <a:lnTo>
                    <a:pt x="99894" y="3536"/>
                  </a:lnTo>
                  <a:lnTo>
                    <a:pt x="99894" y="92942"/>
                  </a:lnTo>
                  <a:cubicBezTo>
                    <a:pt x="99894" y="93754"/>
                    <a:pt x="100771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;p5"/>
            <p:cNvSpPr/>
            <p:nvPr/>
          </p:nvSpPr>
          <p:spPr>
            <a:xfrm>
              <a:off x="6502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2071" y="48"/>
                  </a:moveTo>
                  <a:cubicBezTo>
                    <a:pt x="932" y="48"/>
                    <a:pt x="52" y="865"/>
                    <a:pt x="52" y="1731"/>
                  </a:cubicBezTo>
                  <a:cubicBezTo>
                    <a:pt x="52" y="2789"/>
                    <a:pt x="932" y="3606"/>
                    <a:pt x="2071" y="3606"/>
                  </a:cubicBezTo>
                  <a:lnTo>
                    <a:pt x="100308" y="3606"/>
                  </a:lnTo>
                  <a:lnTo>
                    <a:pt x="100308" y="93327"/>
                  </a:lnTo>
                  <a:cubicBezTo>
                    <a:pt x="100308" y="94385"/>
                    <a:pt x="101188" y="95250"/>
                    <a:pt x="102120" y="95250"/>
                  </a:cubicBezTo>
                  <a:cubicBezTo>
                    <a:pt x="103208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8" y="48"/>
                    <a:pt x="10212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;p5"/>
            <p:cNvSpPr/>
            <p:nvPr/>
          </p:nvSpPr>
          <p:spPr>
            <a:xfrm>
              <a:off x="706755" y="419354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47"/>
                  </a:moveTo>
                  <a:cubicBezTo>
                    <a:pt x="675" y="47"/>
                    <a:pt x="0" y="861"/>
                    <a:pt x="0" y="1722"/>
                  </a:cubicBezTo>
                  <a:cubicBezTo>
                    <a:pt x="0" y="2775"/>
                    <a:pt x="934" y="3589"/>
                    <a:pt x="1816" y="3589"/>
                  </a:cubicBezTo>
                  <a:lnTo>
                    <a:pt x="100248" y="3589"/>
                  </a:lnTo>
                  <a:lnTo>
                    <a:pt x="100248" y="92892"/>
                  </a:lnTo>
                  <a:cubicBezTo>
                    <a:pt x="100248" y="93944"/>
                    <a:pt x="101130" y="94567"/>
                    <a:pt x="102272" y="94567"/>
                  </a:cubicBezTo>
                  <a:cubicBezTo>
                    <a:pt x="103206" y="94567"/>
                    <a:pt x="104088" y="93944"/>
                    <a:pt x="104088" y="92892"/>
                  </a:cubicBezTo>
                  <a:lnTo>
                    <a:pt x="104088" y="1722"/>
                  </a:lnTo>
                  <a:cubicBezTo>
                    <a:pt x="104088" y="861"/>
                    <a:pt x="103206" y="47"/>
                    <a:pt x="102272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;p5"/>
            <p:cNvSpPr/>
            <p:nvPr/>
          </p:nvSpPr>
          <p:spPr>
            <a:xfrm>
              <a:off x="763270" y="414147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0" y="860"/>
                    <a:pt x="0" y="1911"/>
                  </a:cubicBezTo>
                  <a:cubicBezTo>
                    <a:pt x="0" y="2914"/>
                    <a:pt x="928" y="3583"/>
                    <a:pt x="2062" y="3583"/>
                  </a:cubicBezTo>
                  <a:lnTo>
                    <a:pt x="99843" y="3583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942"/>
                  </a:cubicBezTo>
                  <a:lnTo>
                    <a:pt x="103453" y="1911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;p5"/>
            <p:cNvSpPr/>
            <p:nvPr/>
          </p:nvSpPr>
          <p:spPr>
            <a:xfrm>
              <a:off x="819785" y="408940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58" y="0"/>
                  </a:moveTo>
                  <a:cubicBezTo>
                    <a:pt x="926" y="0"/>
                    <a:pt x="51" y="860"/>
                    <a:pt x="51" y="1863"/>
                  </a:cubicBezTo>
                  <a:cubicBezTo>
                    <a:pt x="51" y="2723"/>
                    <a:pt x="926" y="3536"/>
                    <a:pt x="2058" y="3536"/>
                  </a:cubicBezTo>
                  <a:lnTo>
                    <a:pt x="99644" y="3536"/>
                  </a:lnTo>
                  <a:lnTo>
                    <a:pt x="99644" y="92703"/>
                  </a:lnTo>
                  <a:cubicBezTo>
                    <a:pt x="99644" y="93754"/>
                    <a:pt x="100571" y="94615"/>
                    <a:pt x="101446" y="94615"/>
                  </a:cubicBezTo>
                  <a:cubicBezTo>
                    <a:pt x="102578" y="94615"/>
                    <a:pt x="103505" y="93754"/>
                    <a:pt x="103505" y="92703"/>
                  </a:cubicBezTo>
                  <a:lnTo>
                    <a:pt x="103505" y="1863"/>
                  </a:lnTo>
                  <a:cubicBezTo>
                    <a:pt x="103505" y="860"/>
                    <a:pt x="102578" y="0"/>
                    <a:pt x="101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8"/>
          <p:cNvSpPr>
            <a:spLocks noGrp="1" noChangeArrowheads="1"/>
          </p:cNvSpPr>
          <p:nvPr>
            <p:ph type="title"/>
          </p:nvPr>
        </p:nvSpPr>
        <p:spPr>
          <a:xfrm>
            <a:off x="3836035" y="1306830"/>
            <a:ext cx="4507865" cy="2529840"/>
          </a:xfrm>
        </p:spPr>
        <p:txBody>
          <a:bodyPr vert="horz" wrap="square" lIns="91440" tIns="91440" rIns="91440" bIns="91440" numCol="1" spcCol="215900" anchor="ctr"/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 cap="none"/>
            </a:lvl1pPr>
            <a:lvl2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2pPr>
            <a:lvl3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3pPr>
            <a:lvl4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4pPr>
            <a:lvl5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5pPr>
            <a:lvl6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6pPr>
            <a:lvl7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7pPr>
            <a:lvl8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8pPr>
            <a:lvl9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9pPr>
          </a:lstStyle>
          <a:p>
            <a:endParaRPr/>
          </a:p>
        </p:txBody>
      </p:sp>
      <p:grpSp>
        <p:nvGrpSpPr>
          <p:cNvPr id="3" name="Google Shape;158;p8"/>
          <p:cNvGrpSpPr/>
          <p:nvPr/>
        </p:nvGrpSpPr>
        <p:grpSpPr>
          <a:xfrm>
            <a:off x="875665" y="4130040"/>
            <a:ext cx="692150" cy="1259205"/>
            <a:chOff x="875665" y="4130040"/>
            <a:chExt cx="692150" cy="1259205"/>
          </a:xfrm>
        </p:grpSpPr>
        <p:sp>
          <p:nvSpPr>
            <p:cNvPr id="23" name="Google Shape;159;p8"/>
            <p:cNvSpPr/>
            <p:nvPr/>
          </p:nvSpPr>
          <p:spPr>
            <a:xfrm>
              <a:off x="12217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0;p8"/>
            <p:cNvSpPr/>
            <p:nvPr/>
          </p:nvSpPr>
          <p:spPr>
            <a:xfrm>
              <a:off x="8756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;p8"/>
            <p:cNvSpPr/>
            <p:nvPr/>
          </p:nvSpPr>
          <p:spPr>
            <a:xfrm>
              <a:off x="12166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;p8"/>
            <p:cNvSpPr/>
            <p:nvPr/>
          </p:nvSpPr>
          <p:spPr>
            <a:xfrm>
              <a:off x="9734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8"/>
            <p:cNvSpPr/>
            <p:nvPr/>
          </p:nvSpPr>
          <p:spPr>
            <a:xfrm>
              <a:off x="11360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4;p8"/>
            <p:cNvSpPr/>
            <p:nvPr/>
          </p:nvSpPr>
          <p:spPr>
            <a:xfrm>
              <a:off x="10712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;p8"/>
            <p:cNvSpPr/>
            <p:nvPr/>
          </p:nvSpPr>
          <p:spPr>
            <a:xfrm>
              <a:off x="10496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;p8"/>
            <p:cNvSpPr/>
            <p:nvPr/>
          </p:nvSpPr>
          <p:spPr>
            <a:xfrm>
              <a:off x="10477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;p8"/>
            <p:cNvSpPr/>
            <p:nvPr/>
          </p:nvSpPr>
          <p:spPr>
            <a:xfrm>
              <a:off x="10674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8;p8"/>
            <p:cNvSpPr/>
            <p:nvPr/>
          </p:nvSpPr>
          <p:spPr>
            <a:xfrm>
              <a:off x="11055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9;p8"/>
            <p:cNvSpPr/>
            <p:nvPr/>
          </p:nvSpPr>
          <p:spPr>
            <a:xfrm>
              <a:off x="11582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;p8"/>
            <p:cNvSpPr/>
            <p:nvPr/>
          </p:nvSpPr>
          <p:spPr>
            <a:xfrm>
              <a:off x="12192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8"/>
            <p:cNvSpPr/>
            <p:nvPr/>
          </p:nvSpPr>
          <p:spPr>
            <a:xfrm>
              <a:off x="12230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8"/>
            <p:cNvSpPr/>
            <p:nvPr/>
          </p:nvSpPr>
          <p:spPr>
            <a:xfrm>
              <a:off x="12236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;p8"/>
            <p:cNvSpPr/>
            <p:nvPr/>
          </p:nvSpPr>
          <p:spPr>
            <a:xfrm>
              <a:off x="12242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;p8"/>
            <p:cNvSpPr/>
            <p:nvPr/>
          </p:nvSpPr>
          <p:spPr>
            <a:xfrm>
              <a:off x="12249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;p8"/>
            <p:cNvSpPr/>
            <p:nvPr/>
          </p:nvSpPr>
          <p:spPr>
            <a:xfrm>
              <a:off x="12249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6;p8"/>
            <p:cNvSpPr/>
            <p:nvPr/>
          </p:nvSpPr>
          <p:spPr>
            <a:xfrm>
              <a:off x="12242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7;p8"/>
            <p:cNvSpPr/>
            <p:nvPr/>
          </p:nvSpPr>
          <p:spPr>
            <a:xfrm>
              <a:off x="12160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8;p8"/>
            <p:cNvSpPr/>
            <p:nvPr/>
          </p:nvSpPr>
          <p:spPr>
            <a:xfrm>
              <a:off x="9537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9;p8"/>
          <p:cNvGrpSpPr/>
          <p:nvPr/>
        </p:nvGrpSpPr>
        <p:grpSpPr>
          <a:xfrm>
            <a:off x="1747520" y="4130040"/>
            <a:ext cx="692785" cy="1259205"/>
            <a:chOff x="1747520" y="4130040"/>
            <a:chExt cx="692785" cy="1259205"/>
          </a:xfrm>
        </p:grpSpPr>
        <p:sp>
          <p:nvSpPr>
            <p:cNvPr id="44" name="Google Shape;180;p8"/>
            <p:cNvSpPr/>
            <p:nvPr/>
          </p:nvSpPr>
          <p:spPr>
            <a:xfrm>
              <a:off x="209423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;p8"/>
            <p:cNvSpPr/>
            <p:nvPr/>
          </p:nvSpPr>
          <p:spPr>
            <a:xfrm>
              <a:off x="1747520" y="4875530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2;p8"/>
            <p:cNvSpPr/>
            <p:nvPr/>
          </p:nvSpPr>
          <p:spPr>
            <a:xfrm>
              <a:off x="2088515" y="4664075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3;p8"/>
            <p:cNvSpPr/>
            <p:nvPr/>
          </p:nvSpPr>
          <p:spPr>
            <a:xfrm>
              <a:off x="184594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4;p8"/>
            <p:cNvSpPr/>
            <p:nvPr/>
          </p:nvSpPr>
          <p:spPr>
            <a:xfrm>
              <a:off x="2007870" y="4130040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5;p8"/>
            <p:cNvSpPr/>
            <p:nvPr/>
          </p:nvSpPr>
          <p:spPr>
            <a:xfrm>
              <a:off x="194373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;p8"/>
            <p:cNvSpPr/>
            <p:nvPr/>
          </p:nvSpPr>
          <p:spPr>
            <a:xfrm>
              <a:off x="1921510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;p8"/>
            <p:cNvSpPr/>
            <p:nvPr/>
          </p:nvSpPr>
          <p:spPr>
            <a:xfrm>
              <a:off x="192024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8;p8"/>
            <p:cNvSpPr/>
            <p:nvPr/>
          </p:nvSpPr>
          <p:spPr>
            <a:xfrm>
              <a:off x="1939290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9;p8"/>
            <p:cNvSpPr/>
            <p:nvPr/>
          </p:nvSpPr>
          <p:spPr>
            <a:xfrm>
              <a:off x="1977390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;p8"/>
            <p:cNvSpPr/>
            <p:nvPr/>
          </p:nvSpPr>
          <p:spPr>
            <a:xfrm>
              <a:off x="2030730" y="4450080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;p8"/>
            <p:cNvSpPr/>
            <p:nvPr/>
          </p:nvSpPr>
          <p:spPr>
            <a:xfrm>
              <a:off x="2091055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;p8"/>
            <p:cNvSpPr/>
            <p:nvPr/>
          </p:nvSpPr>
          <p:spPr>
            <a:xfrm>
              <a:off x="2095500" y="4450080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8"/>
            <p:cNvSpPr/>
            <p:nvPr/>
          </p:nvSpPr>
          <p:spPr>
            <a:xfrm>
              <a:off x="2095500" y="4449445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;p8"/>
            <p:cNvSpPr/>
            <p:nvPr/>
          </p:nvSpPr>
          <p:spPr>
            <a:xfrm>
              <a:off x="2096135" y="4448810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;p8"/>
            <p:cNvSpPr/>
            <p:nvPr/>
          </p:nvSpPr>
          <p:spPr>
            <a:xfrm>
              <a:off x="209740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;p8"/>
            <p:cNvSpPr/>
            <p:nvPr/>
          </p:nvSpPr>
          <p:spPr>
            <a:xfrm>
              <a:off x="2096770" y="44215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7;p8"/>
            <p:cNvSpPr/>
            <p:nvPr/>
          </p:nvSpPr>
          <p:spPr>
            <a:xfrm>
              <a:off x="2096135" y="4363085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8;p8"/>
            <p:cNvSpPr/>
            <p:nvPr/>
          </p:nvSpPr>
          <p:spPr>
            <a:xfrm>
              <a:off x="2087880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;p8"/>
            <p:cNvSpPr/>
            <p:nvPr/>
          </p:nvSpPr>
          <p:spPr>
            <a:xfrm>
              <a:off x="1825625" y="4949190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00;p8"/>
          <p:cNvGrpSpPr/>
          <p:nvPr/>
        </p:nvGrpSpPr>
        <p:grpSpPr>
          <a:xfrm rot="16200000">
            <a:off x="-10795" y="580390"/>
            <a:ext cx="366395" cy="857885"/>
            <a:chOff x="-10795" y="580390"/>
            <a:chExt cx="366395" cy="857885"/>
          </a:xfrm>
        </p:grpSpPr>
        <p:sp>
          <p:nvSpPr>
            <p:cNvPr id="48" name="Google Shape;201;p8"/>
            <p:cNvSpPr/>
            <p:nvPr/>
          </p:nvSpPr>
          <p:spPr>
            <a:xfrm>
              <a:off x="274320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2;p8"/>
            <p:cNvSpPr/>
            <p:nvPr/>
          </p:nvSpPr>
          <p:spPr>
            <a:xfrm>
              <a:off x="131445" y="580390"/>
              <a:ext cx="81915" cy="857885"/>
            </a:xfrm>
            <a:custGeom>
              <a:avLst/>
              <a:gdLst/>
              <a:ahLst/>
              <a:cxnLst/>
              <a:rect l="0" t="0" r="81915" b="857885"/>
              <a:pathLst>
                <a:path w="81915" h="857885">
                  <a:moveTo>
                    <a:pt x="55" y="0"/>
                  </a:moveTo>
                  <a:lnTo>
                    <a:pt x="55" y="857853"/>
                  </a:lnTo>
                  <a:lnTo>
                    <a:pt x="81859" y="857853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;p8"/>
            <p:cNvSpPr/>
            <p:nvPr/>
          </p:nvSpPr>
          <p:spPr>
            <a:xfrm>
              <a:off x="-10795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6;p10"/>
          <p:cNvSpPr>
            <a:spLocks noGrp="1" noChangeArrowheads="1"/>
          </p:cNvSpPr>
          <p:nvPr>
            <p:ph type="title"/>
          </p:nvPr>
        </p:nvSpPr>
        <p:spPr>
          <a:xfrm>
            <a:off x="720090" y="4014470"/>
            <a:ext cx="7703820" cy="572770"/>
          </a:xfrm>
          <a:solidFill>
            <a:schemeClr val="accent2"/>
          </a:solidFill>
        </p:spPr>
        <p:txBody>
          <a:bodyPr vert="horz" wrap="square" lIns="91440" tIns="91440" rIns="91440" bIns="91440" numCol="1" spcCol="215900" anchor="t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F5EFE5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11"/>
          <p:cNvSpPr>
            <a:spLocks noGrp="1" noChangeArrowheads="1"/>
          </p:cNvSpPr>
          <p:nvPr>
            <p:ph type="title" hasCustomPrompt="1"/>
          </p:nvPr>
        </p:nvSpPr>
        <p:spPr>
          <a:xfrm>
            <a:off x="1003935" y="1337945"/>
            <a:ext cx="6576060" cy="197040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  <a:defRPr sz="9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r>
              <a:t>xx%</a:t>
            </a:r>
          </a:p>
        </p:txBody>
      </p:sp>
      <p:sp>
        <p:nvSpPr>
          <p:cNvPr id="3" name="Google Shape;219;p11"/>
          <p:cNvSpPr>
            <a:spLocks noGrp="1" noChangeArrowheads="1"/>
          </p:cNvSpPr>
          <p:nvPr>
            <p:ph type="subTitle" idx="1"/>
          </p:nvPr>
        </p:nvSpPr>
        <p:spPr>
          <a:xfrm>
            <a:off x="1003935" y="3308350"/>
            <a:ext cx="6576060" cy="49720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>
            <a:endParaRPr/>
          </a:p>
        </p:txBody>
      </p:sp>
      <p:sp>
        <p:nvSpPr>
          <p:cNvPr id="4" name="Google Shape;220;p11"/>
          <p:cNvSpPr/>
          <p:nvPr/>
        </p:nvSpPr>
        <p:spPr>
          <a:xfrm rot="16200000">
            <a:off x="252730" y="1619250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1;p11"/>
          <p:cNvSpPr/>
          <p:nvPr/>
        </p:nvSpPr>
        <p:spPr>
          <a:xfrm rot="16200000">
            <a:off x="252730" y="934085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2;p11"/>
          <p:cNvSpPr/>
          <p:nvPr/>
        </p:nvSpPr>
        <p:spPr>
          <a:xfrm rot="16200000">
            <a:off x="252730" y="248920"/>
            <a:ext cx="514985" cy="514350"/>
          </a:xfrm>
          <a:custGeom>
            <a:avLst/>
            <a:gdLst/>
            <a:ahLst/>
            <a:cxnLst/>
            <a:rect l="0" t="0" r="514985" b="514350"/>
            <a:pathLst>
              <a:path w="514985" h="514350">
                <a:moveTo>
                  <a:pt x="310982" y="5111"/>
                </a:moveTo>
                <a:lnTo>
                  <a:pt x="310982" y="122527"/>
                </a:lnTo>
                <a:cubicBezTo>
                  <a:pt x="310982" y="123494"/>
                  <a:pt x="311604" y="124392"/>
                  <a:pt x="312503" y="124944"/>
                </a:cubicBezTo>
                <a:cubicBezTo>
                  <a:pt x="312711" y="125082"/>
                  <a:pt x="312988" y="125082"/>
                  <a:pt x="313264" y="125082"/>
                </a:cubicBezTo>
                <a:cubicBezTo>
                  <a:pt x="313887" y="125082"/>
                  <a:pt x="314578" y="124806"/>
                  <a:pt x="315200" y="124392"/>
                </a:cubicBezTo>
                <a:lnTo>
                  <a:pt x="398323" y="41269"/>
                </a:lnTo>
                <a:lnTo>
                  <a:pt x="473907" y="116853"/>
                </a:lnTo>
                <a:lnTo>
                  <a:pt x="390439" y="200321"/>
                </a:lnTo>
                <a:cubicBezTo>
                  <a:pt x="389886" y="200436"/>
                  <a:pt x="389540" y="201333"/>
                  <a:pt x="390163" y="202508"/>
                </a:cubicBezTo>
                <a:cubicBezTo>
                  <a:pt x="390439" y="203475"/>
                  <a:pt x="391407" y="204027"/>
                  <a:pt x="392306" y="204027"/>
                </a:cubicBezTo>
                <a:lnTo>
                  <a:pt x="510144" y="204027"/>
                </a:lnTo>
                <a:lnTo>
                  <a:pt x="510144" y="310599"/>
                </a:lnTo>
                <a:lnTo>
                  <a:pt x="392306" y="310599"/>
                </a:lnTo>
                <a:cubicBezTo>
                  <a:pt x="391407" y="310599"/>
                  <a:pt x="390439" y="311221"/>
                  <a:pt x="390163" y="312119"/>
                </a:cubicBezTo>
                <a:cubicBezTo>
                  <a:pt x="389540" y="313017"/>
                  <a:pt x="389886" y="314191"/>
                  <a:pt x="390439" y="314812"/>
                </a:cubicBezTo>
                <a:lnTo>
                  <a:pt x="473907" y="398280"/>
                </a:lnTo>
                <a:lnTo>
                  <a:pt x="398323" y="473864"/>
                </a:lnTo>
                <a:lnTo>
                  <a:pt x="315200" y="390741"/>
                </a:lnTo>
                <a:cubicBezTo>
                  <a:pt x="314647" y="389682"/>
                  <a:pt x="314025" y="389337"/>
                  <a:pt x="313472" y="389337"/>
                </a:cubicBezTo>
                <a:cubicBezTo>
                  <a:pt x="313126" y="389337"/>
                  <a:pt x="312849" y="389475"/>
                  <a:pt x="312503" y="389682"/>
                </a:cubicBezTo>
                <a:cubicBezTo>
                  <a:pt x="311604" y="389958"/>
                  <a:pt x="310982" y="390856"/>
                  <a:pt x="310982" y="392099"/>
                </a:cubicBezTo>
                <a:lnTo>
                  <a:pt x="310982" y="509515"/>
                </a:lnTo>
                <a:lnTo>
                  <a:pt x="204278" y="509515"/>
                </a:lnTo>
                <a:lnTo>
                  <a:pt x="204278" y="392099"/>
                </a:lnTo>
                <a:cubicBezTo>
                  <a:pt x="204278" y="390856"/>
                  <a:pt x="203725" y="389958"/>
                  <a:pt x="202826" y="389682"/>
                </a:cubicBezTo>
                <a:cubicBezTo>
                  <a:pt x="202342" y="389475"/>
                  <a:pt x="201996" y="389337"/>
                  <a:pt x="201651" y="389337"/>
                </a:cubicBezTo>
                <a:cubicBezTo>
                  <a:pt x="200959" y="389337"/>
                  <a:pt x="200337" y="389682"/>
                  <a:pt x="199784" y="390304"/>
                </a:cubicBezTo>
                <a:lnTo>
                  <a:pt x="116661" y="473427"/>
                </a:lnTo>
                <a:lnTo>
                  <a:pt x="41422" y="398188"/>
                </a:lnTo>
                <a:lnTo>
                  <a:pt x="124544" y="315066"/>
                </a:lnTo>
                <a:cubicBezTo>
                  <a:pt x="125167" y="314191"/>
                  <a:pt x="125444" y="313017"/>
                  <a:pt x="125167" y="312119"/>
                </a:cubicBezTo>
                <a:cubicBezTo>
                  <a:pt x="124544" y="311221"/>
                  <a:pt x="123646" y="310599"/>
                  <a:pt x="122747" y="310599"/>
                </a:cubicBezTo>
                <a:lnTo>
                  <a:pt x="5186" y="310599"/>
                </a:lnTo>
                <a:lnTo>
                  <a:pt x="5186" y="204027"/>
                </a:lnTo>
                <a:lnTo>
                  <a:pt x="122747" y="204027"/>
                </a:lnTo>
                <a:cubicBezTo>
                  <a:pt x="123646" y="204027"/>
                  <a:pt x="124544" y="203475"/>
                  <a:pt x="125167" y="202508"/>
                </a:cubicBezTo>
                <a:cubicBezTo>
                  <a:pt x="125444" y="201333"/>
                  <a:pt x="125167" y="200436"/>
                  <a:pt x="124544" y="199538"/>
                </a:cubicBezTo>
                <a:lnTo>
                  <a:pt x="41422" y="116416"/>
                </a:lnTo>
                <a:lnTo>
                  <a:pt x="116661" y="41177"/>
                </a:lnTo>
                <a:lnTo>
                  <a:pt x="199784" y="124300"/>
                </a:lnTo>
                <a:cubicBezTo>
                  <a:pt x="200475" y="124806"/>
                  <a:pt x="201097" y="125082"/>
                  <a:pt x="201858" y="125082"/>
                </a:cubicBezTo>
                <a:cubicBezTo>
                  <a:pt x="202204" y="125082"/>
                  <a:pt x="202481" y="125082"/>
                  <a:pt x="202826" y="124944"/>
                </a:cubicBezTo>
                <a:cubicBezTo>
                  <a:pt x="203725" y="124392"/>
                  <a:pt x="204278" y="123494"/>
                  <a:pt x="204278" y="122527"/>
                </a:cubicBezTo>
                <a:lnTo>
                  <a:pt x="204278" y="5111"/>
                </a:lnTo>
                <a:close/>
                <a:moveTo>
                  <a:pt x="201582" y="0"/>
                </a:moveTo>
                <a:cubicBezTo>
                  <a:pt x="200406" y="0"/>
                  <a:pt x="199161" y="1243"/>
                  <a:pt x="199161" y="2417"/>
                </a:cubicBezTo>
                <a:lnTo>
                  <a:pt x="199161" y="116518"/>
                </a:lnTo>
                <a:lnTo>
                  <a:pt x="118458" y="35815"/>
                </a:lnTo>
                <a:cubicBezTo>
                  <a:pt x="118043" y="35501"/>
                  <a:pt x="117422" y="35225"/>
                  <a:pt x="116800" y="35225"/>
                </a:cubicBezTo>
                <a:cubicBezTo>
                  <a:pt x="116177" y="35225"/>
                  <a:pt x="115486" y="35501"/>
                  <a:pt x="114863" y="35915"/>
                </a:cubicBezTo>
                <a:lnTo>
                  <a:pt x="35959" y="114819"/>
                </a:lnTo>
                <a:cubicBezTo>
                  <a:pt x="35406" y="115344"/>
                  <a:pt x="35060" y="115896"/>
                  <a:pt x="35060" y="116518"/>
                </a:cubicBezTo>
                <a:cubicBezTo>
                  <a:pt x="35060" y="117139"/>
                  <a:pt x="35406" y="117692"/>
                  <a:pt x="35959" y="118314"/>
                </a:cubicBezTo>
                <a:lnTo>
                  <a:pt x="116661" y="199016"/>
                </a:lnTo>
                <a:lnTo>
                  <a:pt x="2420" y="199016"/>
                </a:lnTo>
                <a:cubicBezTo>
                  <a:pt x="1244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4" y="315434"/>
                  <a:pt x="2420" y="315434"/>
                </a:cubicBezTo>
                <a:lnTo>
                  <a:pt x="116661" y="315434"/>
                </a:lnTo>
                <a:lnTo>
                  <a:pt x="35959" y="396136"/>
                </a:lnTo>
                <a:cubicBezTo>
                  <a:pt x="35406" y="396589"/>
                  <a:pt x="35060" y="397211"/>
                  <a:pt x="35060" y="397832"/>
                </a:cubicBezTo>
                <a:cubicBezTo>
                  <a:pt x="35060" y="398454"/>
                  <a:pt x="35406" y="399352"/>
                  <a:pt x="35959" y="399628"/>
                </a:cubicBezTo>
                <a:lnTo>
                  <a:pt x="114863" y="478532"/>
                </a:lnTo>
                <a:cubicBezTo>
                  <a:pt x="115486" y="478987"/>
                  <a:pt x="116177" y="479332"/>
                  <a:pt x="116800" y="479332"/>
                </a:cubicBezTo>
                <a:cubicBezTo>
                  <a:pt x="117422" y="479332"/>
                  <a:pt x="118043" y="478987"/>
                  <a:pt x="118458" y="478435"/>
                </a:cubicBezTo>
                <a:lnTo>
                  <a:pt x="199161" y="397732"/>
                </a:lnTo>
                <a:lnTo>
                  <a:pt x="199161" y="511933"/>
                </a:lnTo>
                <a:cubicBezTo>
                  <a:pt x="199161" y="513452"/>
                  <a:pt x="200406" y="514350"/>
                  <a:pt x="201582" y="514350"/>
                </a:cubicBezTo>
                <a:lnTo>
                  <a:pt x="313402" y="514350"/>
                </a:lnTo>
                <a:cubicBezTo>
                  <a:pt x="314647" y="514350"/>
                  <a:pt x="315823" y="513452"/>
                  <a:pt x="315823" y="511933"/>
                </a:cubicBezTo>
                <a:lnTo>
                  <a:pt x="315823" y="397832"/>
                </a:lnTo>
                <a:lnTo>
                  <a:pt x="396525" y="478534"/>
                </a:lnTo>
                <a:cubicBezTo>
                  <a:pt x="396940" y="478987"/>
                  <a:pt x="397631" y="479332"/>
                  <a:pt x="398323" y="479332"/>
                </a:cubicBezTo>
                <a:cubicBezTo>
                  <a:pt x="399014" y="479332"/>
                  <a:pt x="399706" y="478987"/>
                  <a:pt x="400121" y="478435"/>
                </a:cubicBezTo>
                <a:lnTo>
                  <a:pt x="479025" y="399531"/>
                </a:lnTo>
                <a:cubicBezTo>
                  <a:pt x="480200" y="398730"/>
                  <a:pt x="480200" y="397211"/>
                  <a:pt x="479025" y="396036"/>
                </a:cubicBezTo>
                <a:lnTo>
                  <a:pt x="398323" y="315334"/>
                </a:lnTo>
                <a:lnTo>
                  <a:pt x="512564" y="315334"/>
                </a:lnTo>
                <a:cubicBezTo>
                  <a:pt x="514086" y="315434"/>
                  <a:pt x="514985" y="314536"/>
                  <a:pt x="514985" y="313017"/>
                </a:cubicBezTo>
                <a:lnTo>
                  <a:pt x="514985" y="201333"/>
                </a:lnTo>
                <a:cubicBezTo>
                  <a:pt x="514985" y="200159"/>
                  <a:pt x="514086" y="198916"/>
                  <a:pt x="512564" y="198916"/>
                </a:cubicBezTo>
                <a:lnTo>
                  <a:pt x="398323" y="198916"/>
                </a:lnTo>
                <a:lnTo>
                  <a:pt x="479025" y="118214"/>
                </a:lnTo>
                <a:cubicBezTo>
                  <a:pt x="479647" y="117692"/>
                  <a:pt x="479924" y="117139"/>
                  <a:pt x="479924" y="116518"/>
                </a:cubicBezTo>
                <a:cubicBezTo>
                  <a:pt x="479924" y="115896"/>
                  <a:pt x="479647" y="115344"/>
                  <a:pt x="479025" y="114722"/>
                </a:cubicBezTo>
                <a:lnTo>
                  <a:pt x="400121" y="35818"/>
                </a:lnTo>
                <a:cubicBezTo>
                  <a:pt x="399706" y="35501"/>
                  <a:pt x="399014" y="35225"/>
                  <a:pt x="398323" y="35225"/>
                </a:cubicBezTo>
                <a:cubicBezTo>
                  <a:pt x="397631" y="35225"/>
                  <a:pt x="396940" y="35501"/>
                  <a:pt x="396525" y="35915"/>
                </a:cubicBezTo>
                <a:lnTo>
                  <a:pt x="315823" y="116617"/>
                </a:lnTo>
                <a:lnTo>
                  <a:pt x="315823" y="2417"/>
                </a:lnTo>
                <a:cubicBezTo>
                  <a:pt x="315823" y="1243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3;p11"/>
          <p:cNvSpPr/>
          <p:nvPr/>
        </p:nvSpPr>
        <p:spPr>
          <a:xfrm rot="16200000"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24;p11"/>
          <p:cNvGrpSpPr/>
          <p:nvPr/>
        </p:nvGrpSpPr>
        <p:grpSpPr>
          <a:xfrm>
            <a:off x="7182485" y="0"/>
            <a:ext cx="1698625" cy="793115"/>
            <a:chOff x="7182485" y="0"/>
            <a:chExt cx="1698625" cy="793115"/>
          </a:xfrm>
        </p:grpSpPr>
        <p:sp>
          <p:nvSpPr>
            <p:cNvPr id="35" name="Google Shape;225;p11"/>
            <p:cNvSpPr/>
            <p:nvPr/>
          </p:nvSpPr>
          <p:spPr>
            <a:xfrm>
              <a:off x="7182485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575" y="0"/>
                  </a:moveTo>
                  <a:cubicBezTo>
                    <a:pt x="578761" y="0"/>
                    <a:pt x="549887" y="11044"/>
                    <a:pt x="527821" y="33132"/>
                  </a:cubicBezTo>
                  <a:lnTo>
                    <a:pt x="44132" y="516821"/>
                  </a:lnTo>
                  <a:cubicBezTo>
                    <a:pt x="59" y="561482"/>
                    <a:pt x="59" y="632798"/>
                    <a:pt x="44132" y="676974"/>
                  </a:cubicBezTo>
                  <a:cubicBezTo>
                    <a:pt x="66080" y="698945"/>
                    <a:pt x="94954" y="709930"/>
                    <a:pt x="123827" y="709930"/>
                  </a:cubicBezTo>
                  <a:cubicBezTo>
                    <a:pt x="152701" y="709930"/>
                    <a:pt x="181633" y="698945"/>
                    <a:pt x="203640" y="676974"/>
                  </a:cubicBezTo>
                  <a:lnTo>
                    <a:pt x="687330" y="193284"/>
                  </a:lnTo>
                  <a:cubicBezTo>
                    <a:pt x="731461" y="148624"/>
                    <a:pt x="731461" y="77014"/>
                    <a:pt x="687330" y="33132"/>
                  </a:cubicBezTo>
                  <a:cubicBezTo>
                    <a:pt x="665322" y="1104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6;p11"/>
            <p:cNvSpPr/>
            <p:nvPr/>
          </p:nvSpPr>
          <p:spPr>
            <a:xfrm>
              <a:off x="725805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2816" y="728980"/>
                  </a:lnTo>
                  <a:lnTo>
                    <a:pt x="728286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7;p11"/>
            <p:cNvSpPr/>
            <p:nvPr/>
          </p:nvSpPr>
          <p:spPr>
            <a:xfrm>
              <a:off x="731710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;p11"/>
            <p:cNvSpPr/>
            <p:nvPr/>
          </p:nvSpPr>
          <p:spPr>
            <a:xfrm>
              <a:off x="7381240" y="4883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9" y="58"/>
                  </a:moveTo>
                  <a:cubicBezTo>
                    <a:pt x="1054" y="58"/>
                    <a:pt x="0" y="823"/>
                    <a:pt x="0" y="2117"/>
                  </a:cubicBezTo>
                  <a:cubicBezTo>
                    <a:pt x="0" y="3352"/>
                    <a:pt x="1054" y="4116"/>
                    <a:pt x="2049" y="4116"/>
                  </a:cubicBezTo>
                  <a:lnTo>
                    <a:pt x="113141" y="4116"/>
                  </a:lnTo>
                  <a:lnTo>
                    <a:pt x="113141" y="114146"/>
                  </a:lnTo>
                  <a:cubicBezTo>
                    <a:pt x="113141" y="115146"/>
                    <a:pt x="114136" y="116205"/>
                    <a:pt x="115425" y="116205"/>
                  </a:cubicBezTo>
                  <a:cubicBezTo>
                    <a:pt x="116420" y="116205"/>
                    <a:pt x="117475" y="115146"/>
                    <a:pt x="117475" y="114146"/>
                  </a:cubicBezTo>
                  <a:lnTo>
                    <a:pt x="117475" y="2117"/>
                  </a:lnTo>
                  <a:cubicBezTo>
                    <a:pt x="117475" y="823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;p11"/>
            <p:cNvSpPr/>
            <p:nvPr/>
          </p:nvSpPr>
          <p:spPr>
            <a:xfrm>
              <a:off x="7444740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;p11"/>
            <p:cNvSpPr/>
            <p:nvPr/>
          </p:nvSpPr>
          <p:spPr>
            <a:xfrm>
              <a:off x="750887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;p11"/>
            <p:cNvSpPr/>
            <p:nvPr/>
          </p:nvSpPr>
          <p:spPr>
            <a:xfrm>
              <a:off x="7573010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58"/>
                  </a:moveTo>
                  <a:cubicBezTo>
                    <a:pt x="819" y="58"/>
                    <a:pt x="58" y="1058"/>
                    <a:pt x="58" y="2116"/>
                  </a:cubicBezTo>
                  <a:cubicBezTo>
                    <a:pt x="58" y="3409"/>
                    <a:pt x="819" y="4408"/>
                    <a:pt x="2107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138" y="116146"/>
                    <a:pt x="115426" y="116146"/>
                  </a:cubicBezTo>
                  <a:cubicBezTo>
                    <a:pt x="116421" y="116146"/>
                    <a:pt x="117475" y="115382"/>
                    <a:pt x="117475" y="114088"/>
                  </a:cubicBezTo>
                  <a:lnTo>
                    <a:pt x="117475" y="2116"/>
                  </a:lnTo>
                  <a:cubicBezTo>
                    <a:pt x="117475" y="1058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;p11"/>
            <p:cNvSpPr/>
            <p:nvPr/>
          </p:nvSpPr>
          <p:spPr>
            <a:xfrm>
              <a:off x="7636510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11"/>
            <p:cNvSpPr/>
            <p:nvPr/>
          </p:nvSpPr>
          <p:spPr>
            <a:xfrm>
              <a:off x="7700645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;p11"/>
            <p:cNvSpPr/>
            <p:nvPr/>
          </p:nvSpPr>
          <p:spPr>
            <a:xfrm>
              <a:off x="763016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829" y="0"/>
                  </a:moveTo>
                  <a:cubicBezTo>
                    <a:pt x="578946" y="0"/>
                    <a:pt x="550064" y="11044"/>
                    <a:pt x="528049" y="33132"/>
                  </a:cubicBezTo>
                  <a:lnTo>
                    <a:pt x="43911" y="517270"/>
                  </a:lnTo>
                  <a:cubicBezTo>
                    <a:pt x="59" y="561482"/>
                    <a:pt x="59" y="632798"/>
                    <a:pt x="43911" y="676974"/>
                  </a:cubicBezTo>
                  <a:cubicBezTo>
                    <a:pt x="65984" y="698945"/>
                    <a:pt x="94867" y="709930"/>
                    <a:pt x="123691" y="709930"/>
                  </a:cubicBezTo>
                  <a:cubicBezTo>
                    <a:pt x="152574" y="709930"/>
                    <a:pt x="181456" y="698945"/>
                    <a:pt x="203471" y="676974"/>
                  </a:cubicBezTo>
                  <a:lnTo>
                    <a:pt x="687609" y="192836"/>
                  </a:lnTo>
                  <a:cubicBezTo>
                    <a:pt x="731461" y="148624"/>
                    <a:pt x="731461" y="77014"/>
                    <a:pt x="687609" y="33132"/>
                  </a:cubicBezTo>
                  <a:cubicBezTo>
                    <a:pt x="665536" y="1104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;p11"/>
            <p:cNvSpPr/>
            <p:nvPr/>
          </p:nvSpPr>
          <p:spPr>
            <a:xfrm>
              <a:off x="770509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3110" y="728980"/>
                  </a:lnTo>
                  <a:lnTo>
                    <a:pt x="728286" y="3804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;p11"/>
            <p:cNvSpPr/>
            <p:nvPr/>
          </p:nvSpPr>
          <p:spPr>
            <a:xfrm>
              <a:off x="776414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7;p11"/>
            <p:cNvSpPr/>
            <p:nvPr/>
          </p:nvSpPr>
          <p:spPr>
            <a:xfrm>
              <a:off x="782828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58"/>
                  </a:moveTo>
                  <a:cubicBezTo>
                    <a:pt x="1057" y="58"/>
                    <a:pt x="0" y="823"/>
                    <a:pt x="0" y="2117"/>
                  </a:cubicBezTo>
                  <a:cubicBezTo>
                    <a:pt x="0" y="3352"/>
                    <a:pt x="1057" y="4116"/>
                    <a:pt x="2291" y="4116"/>
                  </a:cubicBezTo>
                  <a:lnTo>
                    <a:pt x="113705" y="4116"/>
                  </a:lnTo>
                  <a:lnTo>
                    <a:pt x="113705" y="114146"/>
                  </a:lnTo>
                  <a:cubicBezTo>
                    <a:pt x="113705" y="115146"/>
                    <a:pt x="114704" y="116205"/>
                    <a:pt x="115761" y="116205"/>
                  </a:cubicBezTo>
                  <a:cubicBezTo>
                    <a:pt x="117053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;p11"/>
            <p:cNvSpPr/>
            <p:nvPr/>
          </p:nvSpPr>
          <p:spPr>
            <a:xfrm>
              <a:off x="7892415" y="4248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9;p11"/>
            <p:cNvSpPr/>
            <p:nvPr/>
          </p:nvSpPr>
          <p:spPr>
            <a:xfrm>
              <a:off x="795591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;p11"/>
            <p:cNvSpPr/>
            <p:nvPr/>
          </p:nvSpPr>
          <p:spPr>
            <a:xfrm>
              <a:off x="8020050" y="29654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8"/>
                    <a:pt x="59" y="2116"/>
                  </a:cubicBezTo>
                  <a:cubicBezTo>
                    <a:pt x="59" y="3409"/>
                    <a:pt x="1059" y="4408"/>
                    <a:pt x="2354" y="4408"/>
                  </a:cubicBezTo>
                  <a:lnTo>
                    <a:pt x="113991" y="4408"/>
                  </a:lnTo>
                  <a:lnTo>
                    <a:pt x="113991" y="114088"/>
                  </a:lnTo>
                  <a:cubicBezTo>
                    <a:pt x="113991" y="115382"/>
                    <a:pt x="114991" y="116146"/>
                    <a:pt x="116050" y="116146"/>
                  </a:cubicBezTo>
                  <a:cubicBezTo>
                    <a:pt x="117345" y="116146"/>
                    <a:pt x="118110" y="115382"/>
                    <a:pt x="118110" y="114088"/>
                  </a:cubicBezTo>
                  <a:lnTo>
                    <a:pt x="118110" y="2116"/>
                  </a:lnTo>
                  <a:cubicBezTo>
                    <a:pt x="118110" y="1058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;p11"/>
            <p:cNvSpPr/>
            <p:nvPr/>
          </p:nvSpPr>
          <p:spPr>
            <a:xfrm>
              <a:off x="808418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2;p11"/>
            <p:cNvSpPr/>
            <p:nvPr/>
          </p:nvSpPr>
          <p:spPr>
            <a:xfrm>
              <a:off x="8148320" y="16891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11"/>
            <p:cNvSpPr/>
            <p:nvPr/>
          </p:nvSpPr>
          <p:spPr>
            <a:xfrm>
              <a:off x="807720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624" y="0"/>
                  </a:moveTo>
                  <a:cubicBezTo>
                    <a:pt x="578748" y="0"/>
                    <a:pt x="549873" y="11044"/>
                    <a:pt x="527864" y="33132"/>
                  </a:cubicBezTo>
                  <a:lnTo>
                    <a:pt x="44135" y="516861"/>
                  </a:lnTo>
                  <a:cubicBezTo>
                    <a:pt x="0" y="561482"/>
                    <a:pt x="0" y="632798"/>
                    <a:pt x="44135" y="676974"/>
                  </a:cubicBezTo>
                  <a:cubicBezTo>
                    <a:pt x="66027" y="698945"/>
                    <a:pt x="94903" y="709930"/>
                    <a:pt x="123779" y="709930"/>
                  </a:cubicBezTo>
                  <a:cubicBezTo>
                    <a:pt x="152654" y="709930"/>
                    <a:pt x="181589" y="698945"/>
                    <a:pt x="203656" y="676974"/>
                  </a:cubicBezTo>
                  <a:lnTo>
                    <a:pt x="687385" y="193245"/>
                  </a:lnTo>
                  <a:cubicBezTo>
                    <a:pt x="731461" y="148624"/>
                    <a:pt x="731461" y="77014"/>
                    <a:pt x="687385" y="33132"/>
                  </a:cubicBezTo>
                  <a:cubicBezTo>
                    <a:pt x="665317" y="1104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4;p11"/>
            <p:cNvSpPr/>
            <p:nvPr/>
          </p:nvSpPr>
          <p:spPr>
            <a:xfrm>
              <a:off x="8152765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58" y="725235"/>
                  </a:lnTo>
                  <a:lnTo>
                    <a:pt x="2875" y="728980"/>
                  </a:lnTo>
                  <a:lnTo>
                    <a:pt x="728345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5;p11"/>
            <p:cNvSpPr/>
            <p:nvPr/>
          </p:nvSpPr>
          <p:spPr>
            <a:xfrm>
              <a:off x="8211820" y="55245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;p11"/>
            <p:cNvSpPr/>
            <p:nvPr/>
          </p:nvSpPr>
          <p:spPr>
            <a:xfrm>
              <a:off x="827532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58"/>
                  </a:moveTo>
                  <a:cubicBezTo>
                    <a:pt x="1059" y="58"/>
                    <a:pt x="0" y="823"/>
                    <a:pt x="0" y="2117"/>
                  </a:cubicBezTo>
                  <a:cubicBezTo>
                    <a:pt x="0" y="3352"/>
                    <a:pt x="1059" y="4116"/>
                    <a:pt x="2060" y="4116"/>
                  </a:cubicBezTo>
                  <a:lnTo>
                    <a:pt x="113932" y="4116"/>
                  </a:lnTo>
                  <a:lnTo>
                    <a:pt x="113932" y="114146"/>
                  </a:lnTo>
                  <a:cubicBezTo>
                    <a:pt x="113932" y="115146"/>
                    <a:pt x="114697" y="116205"/>
                    <a:pt x="115991" y="116205"/>
                  </a:cubicBezTo>
                  <a:cubicBezTo>
                    <a:pt x="117051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;p11"/>
            <p:cNvSpPr/>
            <p:nvPr/>
          </p:nvSpPr>
          <p:spPr>
            <a:xfrm>
              <a:off x="8339455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8;p11"/>
            <p:cNvSpPr/>
            <p:nvPr/>
          </p:nvSpPr>
          <p:spPr>
            <a:xfrm>
              <a:off x="8403590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9;p11"/>
            <p:cNvSpPr/>
            <p:nvPr/>
          </p:nvSpPr>
          <p:spPr>
            <a:xfrm>
              <a:off x="8467725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8"/>
                    <a:pt x="0" y="2116"/>
                  </a:cubicBezTo>
                  <a:cubicBezTo>
                    <a:pt x="0" y="3409"/>
                    <a:pt x="1053" y="4408"/>
                    <a:pt x="2048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080" y="116146"/>
                    <a:pt x="115367" y="116146"/>
                  </a:cubicBezTo>
                  <a:cubicBezTo>
                    <a:pt x="116421" y="116146"/>
                    <a:pt x="117416" y="115382"/>
                    <a:pt x="117416" y="114088"/>
                  </a:cubicBezTo>
                  <a:lnTo>
                    <a:pt x="117416" y="2116"/>
                  </a:lnTo>
                  <a:cubicBezTo>
                    <a:pt x="117416" y="1058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0;p11"/>
            <p:cNvSpPr/>
            <p:nvPr/>
          </p:nvSpPr>
          <p:spPr>
            <a:xfrm>
              <a:off x="853122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;p11"/>
            <p:cNvSpPr/>
            <p:nvPr/>
          </p:nvSpPr>
          <p:spPr>
            <a:xfrm>
              <a:off x="8595360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255;p13"/>
          <p:cNvSpPr/>
          <p:nvPr/>
        </p:nvSpPr>
        <p:spPr>
          <a:xfrm rot="5400000" flipH="1">
            <a:off x="8274050" y="4273550"/>
            <a:ext cx="869950" cy="869950"/>
          </a:xfrm>
          <a:custGeom>
            <a:avLst/>
            <a:gdLst/>
            <a:ahLst/>
            <a:cxnLst/>
            <a:rect l="0" t="0" r="869950" b="869950"/>
            <a:pathLst>
              <a:path w="869950" h="869950">
                <a:moveTo>
                  <a:pt x="0" y="0"/>
                </a:moveTo>
                <a:lnTo>
                  <a:pt x="0" y="869904"/>
                </a:lnTo>
                <a:cubicBezTo>
                  <a:pt x="480334" y="869904"/>
                  <a:pt x="869950" y="480436"/>
                  <a:pt x="8699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256;p13"/>
          <p:cNvGrpSpPr/>
          <p:nvPr/>
        </p:nvGrpSpPr>
        <p:grpSpPr>
          <a:xfrm flipH="1">
            <a:off x="8411845" y="4159885"/>
            <a:ext cx="456565" cy="436245"/>
            <a:chOff x="8411845" y="4159885"/>
            <a:chExt cx="456565" cy="436245"/>
          </a:xfrm>
        </p:grpSpPr>
        <p:sp>
          <p:nvSpPr>
            <p:cNvPr id="8" name="Google Shape;257;p13"/>
            <p:cNvSpPr/>
            <p:nvPr/>
          </p:nvSpPr>
          <p:spPr>
            <a:xfrm>
              <a:off x="8411845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10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13"/>
            <p:cNvSpPr/>
            <p:nvPr/>
          </p:nvSpPr>
          <p:spPr>
            <a:xfrm>
              <a:off x="8682990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10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;p13"/>
            <p:cNvSpPr/>
            <p:nvPr/>
          </p:nvSpPr>
          <p:spPr>
            <a:xfrm>
              <a:off x="8411845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85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;p13"/>
            <p:cNvSpPr/>
            <p:nvPr/>
          </p:nvSpPr>
          <p:spPr>
            <a:xfrm>
              <a:off x="8682990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85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61;p13"/>
          <p:cNvSpPr/>
          <p:nvPr/>
        </p:nvSpPr>
        <p:spPr>
          <a:xfrm rot="10800000">
            <a:off x="8343900" y="3175"/>
            <a:ext cx="800100" cy="2217420"/>
          </a:xfrm>
          <a:custGeom>
            <a:avLst/>
            <a:gdLst/>
            <a:ahLst/>
            <a:cxnLst/>
            <a:rect l="0" t="0" r="800100" b="2217420"/>
            <a:pathLst>
              <a:path w="800100" h="2217420">
                <a:moveTo>
                  <a:pt x="0" y="117"/>
                </a:moveTo>
                <a:lnTo>
                  <a:pt x="0" y="2217303"/>
                </a:lnTo>
                <a:lnTo>
                  <a:pt x="800100" y="2217303"/>
                </a:lnTo>
                <a:lnTo>
                  <a:pt x="800100" y="117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62;p13"/>
          <p:cNvGrpSpPr/>
          <p:nvPr/>
        </p:nvGrpSpPr>
        <p:grpSpPr>
          <a:xfrm rot="16200000">
            <a:off x="-60960" y="4123055"/>
            <a:ext cx="600710" cy="929640"/>
            <a:chOff x="-60960" y="4123055"/>
            <a:chExt cx="600710" cy="929640"/>
          </a:xfrm>
        </p:grpSpPr>
        <p:sp>
          <p:nvSpPr>
            <p:cNvPr id="17" name="Google Shape;263;p13"/>
            <p:cNvSpPr/>
            <p:nvPr/>
          </p:nvSpPr>
          <p:spPr>
            <a:xfrm>
              <a:off x="-60960" y="4469130"/>
              <a:ext cx="600710" cy="583565"/>
            </a:xfrm>
            <a:custGeom>
              <a:avLst/>
              <a:gdLst/>
              <a:ahLst/>
              <a:cxnLst/>
              <a:rect l="0" t="0" r="600710" b="583565"/>
              <a:pathLst>
                <a:path w="600710" h="583565">
                  <a:moveTo>
                    <a:pt x="588166" y="157103"/>
                  </a:moveTo>
                  <a:cubicBezTo>
                    <a:pt x="588166" y="157157"/>
                    <a:pt x="588220" y="157267"/>
                    <a:pt x="588220" y="157321"/>
                  </a:cubicBezTo>
                  <a:lnTo>
                    <a:pt x="588220" y="157103"/>
                  </a:lnTo>
                  <a:close/>
                  <a:moveTo>
                    <a:pt x="417528" y="54"/>
                  </a:moveTo>
                  <a:cubicBezTo>
                    <a:pt x="374964" y="54"/>
                    <a:pt x="332401" y="16263"/>
                    <a:pt x="299972" y="48680"/>
                  </a:cubicBezTo>
                  <a:cubicBezTo>
                    <a:pt x="235113" y="113515"/>
                    <a:pt x="235113" y="218816"/>
                    <a:pt x="299972" y="283705"/>
                  </a:cubicBezTo>
                  <a:cubicBezTo>
                    <a:pt x="267542" y="251233"/>
                    <a:pt x="224979" y="235024"/>
                    <a:pt x="182470" y="235024"/>
                  </a:cubicBezTo>
                  <a:cubicBezTo>
                    <a:pt x="139906" y="235024"/>
                    <a:pt x="97343" y="251233"/>
                    <a:pt x="64913" y="283705"/>
                  </a:cubicBezTo>
                  <a:cubicBezTo>
                    <a:pt x="55" y="348540"/>
                    <a:pt x="55" y="453841"/>
                    <a:pt x="64913" y="518675"/>
                  </a:cubicBezTo>
                  <a:cubicBezTo>
                    <a:pt x="81402" y="535212"/>
                    <a:pt x="100356" y="547369"/>
                    <a:pt x="120679" y="555528"/>
                  </a:cubicBezTo>
                  <a:cubicBezTo>
                    <a:pt x="136948" y="563194"/>
                    <a:pt x="158038" y="568944"/>
                    <a:pt x="181977" y="573215"/>
                  </a:cubicBezTo>
                  <a:lnTo>
                    <a:pt x="181977" y="421259"/>
                  </a:lnTo>
                  <a:cubicBezTo>
                    <a:pt x="181977" y="405708"/>
                    <a:pt x="194412" y="393058"/>
                    <a:pt x="209969" y="393058"/>
                  </a:cubicBezTo>
                  <a:cubicBezTo>
                    <a:pt x="225526" y="393058"/>
                    <a:pt x="238235" y="405708"/>
                    <a:pt x="238235" y="421259"/>
                  </a:cubicBezTo>
                  <a:lnTo>
                    <a:pt x="238235" y="580169"/>
                  </a:lnTo>
                  <a:cubicBezTo>
                    <a:pt x="266885" y="582579"/>
                    <a:pt x="297561" y="583565"/>
                    <a:pt x="328457" y="583565"/>
                  </a:cubicBezTo>
                  <a:cubicBezTo>
                    <a:pt x="337769" y="583565"/>
                    <a:pt x="347137" y="583455"/>
                    <a:pt x="356504" y="583291"/>
                  </a:cubicBezTo>
                  <a:lnTo>
                    <a:pt x="356504" y="519606"/>
                  </a:lnTo>
                  <a:cubicBezTo>
                    <a:pt x="356504" y="504055"/>
                    <a:pt x="368939" y="491405"/>
                    <a:pt x="384496" y="491405"/>
                  </a:cubicBezTo>
                  <a:cubicBezTo>
                    <a:pt x="400053" y="491405"/>
                    <a:pt x="412762" y="504055"/>
                    <a:pt x="412762" y="519606"/>
                  </a:cubicBezTo>
                  <a:lnTo>
                    <a:pt x="412762" y="581593"/>
                  </a:lnTo>
                  <a:cubicBezTo>
                    <a:pt x="506818" y="577541"/>
                    <a:pt x="584605" y="567958"/>
                    <a:pt x="584605" y="567958"/>
                  </a:cubicBezTo>
                  <a:cubicBezTo>
                    <a:pt x="584605" y="567958"/>
                    <a:pt x="593698" y="493322"/>
                    <a:pt x="598026" y="401437"/>
                  </a:cubicBezTo>
                  <a:lnTo>
                    <a:pt x="544616" y="401437"/>
                  </a:lnTo>
                  <a:cubicBezTo>
                    <a:pt x="529059" y="401437"/>
                    <a:pt x="516405" y="388733"/>
                    <a:pt x="516405" y="373181"/>
                  </a:cubicBezTo>
                  <a:cubicBezTo>
                    <a:pt x="516405" y="357630"/>
                    <a:pt x="529059" y="345199"/>
                    <a:pt x="544616" y="345199"/>
                  </a:cubicBezTo>
                  <a:lnTo>
                    <a:pt x="599724" y="345199"/>
                  </a:lnTo>
                  <a:cubicBezTo>
                    <a:pt x="600655" y="300407"/>
                    <a:pt x="599943" y="254738"/>
                    <a:pt x="596109" y="213340"/>
                  </a:cubicBezTo>
                  <a:lnTo>
                    <a:pt x="446999" y="213340"/>
                  </a:lnTo>
                  <a:cubicBezTo>
                    <a:pt x="431387" y="213340"/>
                    <a:pt x="418733" y="200910"/>
                    <a:pt x="418733" y="185303"/>
                  </a:cubicBezTo>
                  <a:cubicBezTo>
                    <a:pt x="418733" y="169752"/>
                    <a:pt x="431387" y="157103"/>
                    <a:pt x="446999" y="157103"/>
                  </a:cubicBezTo>
                  <a:lnTo>
                    <a:pt x="588166" y="157103"/>
                  </a:lnTo>
                  <a:cubicBezTo>
                    <a:pt x="584112" y="136622"/>
                    <a:pt x="578853" y="118770"/>
                    <a:pt x="571951" y="104425"/>
                  </a:cubicBezTo>
                  <a:cubicBezTo>
                    <a:pt x="563789" y="84109"/>
                    <a:pt x="551573" y="65217"/>
                    <a:pt x="535084" y="48680"/>
                  </a:cubicBezTo>
                  <a:cubicBezTo>
                    <a:pt x="502655" y="16263"/>
                    <a:pt x="460091" y="54"/>
                    <a:pt x="417528" y="5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;p13"/>
            <p:cNvSpPr/>
            <p:nvPr/>
          </p:nvSpPr>
          <p:spPr>
            <a:xfrm>
              <a:off x="-54610" y="4123055"/>
              <a:ext cx="528320" cy="863600"/>
            </a:xfrm>
            <a:custGeom>
              <a:avLst/>
              <a:gdLst/>
              <a:ahLst/>
              <a:cxnLst/>
              <a:rect l="0" t="0" r="528320" b="863600"/>
              <a:pathLst>
                <a:path w="528320" h="863600">
                  <a:moveTo>
                    <a:pt x="1974" y="0"/>
                  </a:moveTo>
                  <a:cubicBezTo>
                    <a:pt x="987" y="0"/>
                    <a:pt x="55" y="986"/>
                    <a:pt x="55" y="2191"/>
                  </a:cubicBezTo>
                  <a:lnTo>
                    <a:pt x="55" y="118959"/>
                  </a:lnTo>
                  <a:cubicBezTo>
                    <a:pt x="55" y="260646"/>
                    <a:pt x="55151" y="393955"/>
                    <a:pt x="155530" y="494018"/>
                  </a:cubicBezTo>
                  <a:lnTo>
                    <a:pt x="524702" y="863190"/>
                  </a:lnTo>
                  <a:cubicBezTo>
                    <a:pt x="524921" y="863326"/>
                    <a:pt x="525414" y="863545"/>
                    <a:pt x="526127" y="863545"/>
                  </a:cubicBezTo>
                  <a:cubicBezTo>
                    <a:pt x="526621" y="863545"/>
                    <a:pt x="527114" y="863326"/>
                    <a:pt x="527333" y="862833"/>
                  </a:cubicBezTo>
                  <a:cubicBezTo>
                    <a:pt x="528320" y="862121"/>
                    <a:pt x="528320" y="860916"/>
                    <a:pt x="527333" y="859985"/>
                  </a:cubicBezTo>
                  <a:lnTo>
                    <a:pt x="158381" y="491033"/>
                  </a:lnTo>
                  <a:cubicBezTo>
                    <a:pt x="58714" y="391819"/>
                    <a:pt x="4112" y="259715"/>
                    <a:pt x="4112" y="118959"/>
                  </a:cubicBezTo>
                  <a:lnTo>
                    <a:pt x="4112" y="2191"/>
                  </a:lnTo>
                  <a:cubicBezTo>
                    <a:pt x="4112" y="986"/>
                    <a:pt x="3125" y="0"/>
                    <a:pt x="19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5;p13"/>
            <p:cNvSpPr/>
            <p:nvPr/>
          </p:nvSpPr>
          <p:spPr>
            <a:xfrm>
              <a:off x="253365" y="4764405"/>
              <a:ext cx="224790" cy="257175"/>
            </a:xfrm>
            <a:custGeom>
              <a:avLst/>
              <a:gdLst/>
              <a:ahLst/>
              <a:cxnLst/>
              <a:rect l="0" t="0" r="224790" b="257175"/>
              <a:pathLst>
                <a:path w="224790" h="257175">
                  <a:moveTo>
                    <a:pt x="2134" y="54"/>
                  </a:moveTo>
                  <a:cubicBezTo>
                    <a:pt x="985" y="54"/>
                    <a:pt x="0" y="987"/>
                    <a:pt x="0" y="1974"/>
                  </a:cubicBezTo>
                  <a:lnTo>
                    <a:pt x="0" y="255255"/>
                  </a:lnTo>
                  <a:cubicBezTo>
                    <a:pt x="0" y="256187"/>
                    <a:pt x="985" y="257175"/>
                    <a:pt x="2134" y="257175"/>
                  </a:cubicBezTo>
                  <a:cubicBezTo>
                    <a:pt x="3119" y="257175"/>
                    <a:pt x="4049" y="256187"/>
                    <a:pt x="4049" y="255255"/>
                  </a:cubicBezTo>
                  <a:lnTo>
                    <a:pt x="4049" y="4112"/>
                  </a:lnTo>
                  <a:lnTo>
                    <a:pt x="222875" y="4112"/>
                  </a:lnTo>
                  <a:cubicBezTo>
                    <a:pt x="224079" y="4112"/>
                    <a:pt x="224790" y="3125"/>
                    <a:pt x="224790" y="1974"/>
                  </a:cubicBezTo>
                  <a:cubicBezTo>
                    <a:pt x="224790" y="987"/>
                    <a:pt x="224079" y="54"/>
                    <a:pt x="222875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;p13"/>
            <p:cNvSpPr/>
            <p:nvPr/>
          </p:nvSpPr>
          <p:spPr>
            <a:xfrm>
              <a:off x="389255" y="4906010"/>
              <a:ext cx="104775" cy="106680"/>
            </a:xfrm>
            <a:custGeom>
              <a:avLst/>
              <a:gdLst/>
              <a:ahLst/>
              <a:cxnLst/>
              <a:rect l="0" t="0" r="104775" b="106680"/>
              <a:pathLst>
                <a:path w="104775" h="106680">
                  <a:moveTo>
                    <a:pt x="2188" y="0"/>
                  </a:moveTo>
                  <a:cubicBezTo>
                    <a:pt x="984" y="0"/>
                    <a:pt x="0" y="987"/>
                    <a:pt x="0" y="1919"/>
                  </a:cubicBezTo>
                  <a:lnTo>
                    <a:pt x="0" y="104487"/>
                  </a:lnTo>
                  <a:cubicBezTo>
                    <a:pt x="0" y="105693"/>
                    <a:pt x="984" y="106625"/>
                    <a:pt x="2188" y="106625"/>
                  </a:cubicBezTo>
                  <a:cubicBezTo>
                    <a:pt x="3118" y="106625"/>
                    <a:pt x="4103" y="105693"/>
                    <a:pt x="4103" y="104487"/>
                  </a:cubicBezTo>
                  <a:lnTo>
                    <a:pt x="4103" y="4112"/>
                  </a:lnTo>
                  <a:lnTo>
                    <a:pt x="102805" y="4112"/>
                  </a:lnTo>
                  <a:cubicBezTo>
                    <a:pt x="103790" y="4112"/>
                    <a:pt x="104720" y="3125"/>
                    <a:pt x="104720" y="1919"/>
                  </a:cubicBezTo>
                  <a:cubicBezTo>
                    <a:pt x="104720" y="987"/>
                    <a:pt x="103790" y="0"/>
                    <a:pt x="102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;p13"/>
            <p:cNvSpPr/>
            <p:nvPr/>
          </p:nvSpPr>
          <p:spPr>
            <a:xfrm>
              <a:off x="211455" y="472884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510" y="0"/>
                  </a:moveTo>
                  <a:cubicBezTo>
                    <a:pt x="31804" y="0"/>
                    <a:pt x="22153" y="3671"/>
                    <a:pt x="14860" y="10958"/>
                  </a:cubicBezTo>
                  <a:cubicBezTo>
                    <a:pt x="0" y="25809"/>
                    <a:pt x="0" y="49755"/>
                    <a:pt x="14860" y="64605"/>
                  </a:cubicBezTo>
                  <a:cubicBezTo>
                    <a:pt x="22153" y="71893"/>
                    <a:pt x="31804" y="75565"/>
                    <a:pt x="41510" y="75565"/>
                  </a:cubicBezTo>
                  <a:cubicBezTo>
                    <a:pt x="51161" y="75565"/>
                    <a:pt x="60867" y="71893"/>
                    <a:pt x="68324" y="64605"/>
                  </a:cubicBezTo>
                  <a:cubicBezTo>
                    <a:pt x="83185" y="49755"/>
                    <a:pt x="83185" y="25809"/>
                    <a:pt x="68324" y="10958"/>
                  </a:cubicBezTo>
                  <a:cubicBezTo>
                    <a:pt x="60867" y="3671"/>
                    <a:pt x="51161" y="0"/>
                    <a:pt x="415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;p13"/>
            <p:cNvSpPr/>
            <p:nvPr/>
          </p:nvSpPr>
          <p:spPr>
            <a:xfrm>
              <a:off x="264795" y="4782185"/>
              <a:ext cx="83185" cy="76200"/>
            </a:xfrm>
            <a:custGeom>
              <a:avLst/>
              <a:gdLst/>
              <a:ahLst/>
              <a:cxnLst/>
              <a:rect l="0" t="0" r="83185" b="76200"/>
              <a:pathLst>
                <a:path w="83185" h="76200">
                  <a:moveTo>
                    <a:pt x="41647" y="55"/>
                  </a:moveTo>
                  <a:cubicBezTo>
                    <a:pt x="32002" y="55"/>
                    <a:pt x="22303" y="3749"/>
                    <a:pt x="14905" y="11248"/>
                  </a:cubicBezTo>
                  <a:cubicBezTo>
                    <a:pt x="54" y="25915"/>
                    <a:pt x="54" y="50010"/>
                    <a:pt x="14905" y="64952"/>
                  </a:cubicBezTo>
                  <a:cubicBezTo>
                    <a:pt x="22303" y="72451"/>
                    <a:pt x="32002" y="76200"/>
                    <a:pt x="41647" y="76200"/>
                  </a:cubicBezTo>
                  <a:cubicBezTo>
                    <a:pt x="51346" y="76200"/>
                    <a:pt x="60991" y="72451"/>
                    <a:pt x="68279" y="64952"/>
                  </a:cubicBezTo>
                  <a:cubicBezTo>
                    <a:pt x="83130" y="50010"/>
                    <a:pt x="83130" y="25915"/>
                    <a:pt x="68279" y="11248"/>
                  </a:cubicBezTo>
                  <a:cubicBezTo>
                    <a:pt x="60991" y="3749"/>
                    <a:pt x="51346" y="55"/>
                    <a:pt x="41647" y="5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;p13"/>
            <p:cNvSpPr/>
            <p:nvPr/>
          </p:nvSpPr>
          <p:spPr>
            <a:xfrm>
              <a:off x="319405" y="483679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647" y="54"/>
                  </a:moveTo>
                  <a:cubicBezTo>
                    <a:pt x="32002" y="54"/>
                    <a:pt x="22303" y="3726"/>
                    <a:pt x="14905" y="11177"/>
                  </a:cubicBezTo>
                  <a:cubicBezTo>
                    <a:pt x="54" y="25754"/>
                    <a:pt x="54" y="49700"/>
                    <a:pt x="14905" y="64550"/>
                  </a:cubicBezTo>
                  <a:cubicBezTo>
                    <a:pt x="22303" y="71893"/>
                    <a:pt x="32002" y="75510"/>
                    <a:pt x="41647" y="75510"/>
                  </a:cubicBezTo>
                  <a:cubicBezTo>
                    <a:pt x="51346" y="75510"/>
                    <a:pt x="60991" y="71893"/>
                    <a:pt x="68279" y="64550"/>
                  </a:cubicBezTo>
                  <a:cubicBezTo>
                    <a:pt x="83130" y="49700"/>
                    <a:pt x="83130" y="25754"/>
                    <a:pt x="68279" y="11177"/>
                  </a:cubicBezTo>
                  <a:cubicBezTo>
                    <a:pt x="60991" y="3726"/>
                    <a:pt x="51346" y="54"/>
                    <a:pt x="41647" y="5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70;p13"/>
          <p:cNvGrpSpPr/>
          <p:nvPr/>
        </p:nvGrpSpPr>
        <p:grpSpPr>
          <a:xfrm rot="10800000" flipH="1">
            <a:off x="255905" y="240665"/>
            <a:ext cx="1170940" cy="130175"/>
            <a:chOff x="255905" y="240665"/>
            <a:chExt cx="1170940" cy="130175"/>
          </a:xfrm>
        </p:grpSpPr>
        <p:sp>
          <p:nvSpPr>
            <p:cNvPr id="20" name="Google Shape;271;p13"/>
            <p:cNvSpPr/>
            <p:nvPr/>
          </p:nvSpPr>
          <p:spPr>
            <a:xfrm>
              <a:off x="255905" y="240665"/>
              <a:ext cx="512445" cy="130175"/>
            </a:xfrm>
            <a:custGeom>
              <a:avLst/>
              <a:gdLst/>
              <a:ahLst/>
              <a:cxnLst/>
              <a:rect l="0" t="0" r="512445" b="130175"/>
              <a:pathLst>
                <a:path w="512445" h="130175">
                  <a:moveTo>
                    <a:pt x="447407" y="5940"/>
                  </a:moveTo>
                  <a:cubicBezTo>
                    <a:pt x="479926" y="5940"/>
                    <a:pt x="506110" y="32671"/>
                    <a:pt x="506110" y="64917"/>
                  </a:cubicBezTo>
                  <a:cubicBezTo>
                    <a:pt x="506110" y="97503"/>
                    <a:pt x="479926" y="124234"/>
                    <a:pt x="447407" y="124234"/>
                  </a:cubicBezTo>
                  <a:lnTo>
                    <a:pt x="65375" y="124234"/>
                  </a:lnTo>
                  <a:cubicBezTo>
                    <a:pt x="32941" y="124234"/>
                    <a:pt x="6334" y="97503"/>
                    <a:pt x="6334" y="64917"/>
                  </a:cubicBezTo>
                  <a:cubicBezTo>
                    <a:pt x="6334" y="32671"/>
                    <a:pt x="32941" y="5940"/>
                    <a:pt x="65375" y="5940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276"/>
                    <a:pt x="84" y="65257"/>
                  </a:cubicBezTo>
                  <a:cubicBezTo>
                    <a:pt x="84" y="101237"/>
                    <a:pt x="29224" y="130175"/>
                    <a:pt x="65037" y="130175"/>
                  </a:cubicBezTo>
                  <a:lnTo>
                    <a:pt x="447407" y="130175"/>
                  </a:lnTo>
                  <a:cubicBezTo>
                    <a:pt x="483220" y="130175"/>
                    <a:pt x="512360" y="101237"/>
                    <a:pt x="512360" y="65257"/>
                  </a:cubicBezTo>
                  <a:cubicBezTo>
                    <a:pt x="512360" y="29276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13"/>
            <p:cNvSpPr/>
            <p:nvPr/>
          </p:nvSpPr>
          <p:spPr>
            <a:xfrm>
              <a:off x="934085" y="240665"/>
              <a:ext cx="492760" cy="130175"/>
            </a:xfrm>
            <a:custGeom>
              <a:avLst/>
              <a:gdLst/>
              <a:ahLst/>
              <a:cxnLst/>
              <a:rect l="0" t="0" r="492760" b="130175"/>
              <a:pathLst>
                <a:path w="492760" h="130175">
                  <a:moveTo>
                    <a:pt x="428112" y="5940"/>
                  </a:moveTo>
                  <a:cubicBezTo>
                    <a:pt x="460225" y="5940"/>
                    <a:pt x="486845" y="32671"/>
                    <a:pt x="486845" y="65257"/>
                  </a:cubicBezTo>
                  <a:cubicBezTo>
                    <a:pt x="486845" y="97503"/>
                    <a:pt x="460563" y="124234"/>
                    <a:pt x="428112" y="124234"/>
                  </a:cubicBezTo>
                  <a:lnTo>
                    <a:pt x="65070" y="124234"/>
                  </a:lnTo>
                  <a:cubicBezTo>
                    <a:pt x="32958" y="124234"/>
                    <a:pt x="6338" y="97503"/>
                    <a:pt x="6338" y="65257"/>
                  </a:cubicBezTo>
                  <a:cubicBezTo>
                    <a:pt x="6338" y="32671"/>
                    <a:pt x="32535" y="5940"/>
                    <a:pt x="65070" y="5940"/>
                  </a:cubicBezTo>
                  <a:close/>
                  <a:moveTo>
                    <a:pt x="65070" y="0"/>
                  </a:moveTo>
                  <a:cubicBezTo>
                    <a:pt x="29239" y="0"/>
                    <a:pt x="85" y="29276"/>
                    <a:pt x="85" y="65257"/>
                  </a:cubicBezTo>
                  <a:cubicBezTo>
                    <a:pt x="85" y="101237"/>
                    <a:pt x="29239" y="130175"/>
                    <a:pt x="65070" y="130175"/>
                  </a:cubicBezTo>
                  <a:lnTo>
                    <a:pt x="428112" y="130175"/>
                  </a:lnTo>
                  <a:cubicBezTo>
                    <a:pt x="463943" y="130175"/>
                    <a:pt x="492760" y="101237"/>
                    <a:pt x="492760" y="65257"/>
                  </a:cubicBezTo>
                  <a:cubicBezTo>
                    <a:pt x="492760" y="28937"/>
                    <a:pt x="463943" y="0"/>
                    <a:pt x="428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</p:cNvSpPr>
          <p:nvPr>
            <p:ph type="title"/>
          </p:nvPr>
        </p:nvSpPr>
        <p:spPr>
          <a:xfrm>
            <a:off x="713105" y="539750"/>
            <a:ext cx="771779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  <p:sp>
        <p:nvSpPr>
          <p:cNvPr id="3" name="Google Shape;7;p1"/>
          <p:cNvSpPr>
            <a:spLocks noGrp="1" noChangeArrowheads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2;p26"/>
          <p:cNvSpPr>
            <a:spLocks noGrp="1" noChangeArrowheads="1"/>
          </p:cNvSpPr>
          <p:nvPr>
            <p:ph type="ctrTitle"/>
          </p:nvPr>
        </p:nvSpPr>
        <p:spPr>
          <a:xfrm>
            <a:off x="448945" y="786130"/>
            <a:ext cx="4755515" cy="180721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5500" cap="none"/>
              <a:t>Watch-website </a:t>
            </a:r>
            <a:r>
              <a:rPr lang="en-US" sz="5500" cap="none"/>
              <a:t> </a:t>
            </a:r>
            <a:r>
              <a:rPr lang="en-US" sz="1800" cap="none"/>
              <a:t>(a </a:t>
            </a:r>
            <a:r>
              <a:rPr lang="en-GB" altLang="en-US" sz="1800" cap="none"/>
              <a:t>common watch website for all brands) </a:t>
            </a:r>
          </a:p>
        </p:txBody>
      </p:sp>
      <p:grpSp>
        <p:nvGrpSpPr>
          <p:cNvPr id="68" name="Google Shape;717;p26"/>
          <p:cNvGrpSpPr/>
          <p:nvPr/>
        </p:nvGrpSpPr>
        <p:grpSpPr>
          <a:xfrm>
            <a:off x="7067550" y="4470400"/>
            <a:ext cx="1784350" cy="589280"/>
            <a:chOff x="7479030" y="4664075"/>
            <a:chExt cx="1364615" cy="395605"/>
          </a:xfrm>
        </p:grpSpPr>
        <p:sp>
          <p:nvSpPr>
            <p:cNvPr id="72" name="Google Shape;718;p26"/>
            <p:cNvSpPr/>
            <p:nvPr/>
          </p:nvSpPr>
          <p:spPr>
            <a:xfrm>
              <a:off x="7479030" y="466407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9;p26"/>
            <p:cNvSpPr/>
            <p:nvPr/>
          </p:nvSpPr>
          <p:spPr>
            <a:xfrm>
              <a:off x="7479030" y="493014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0;p26"/>
            <p:cNvSpPr/>
            <p:nvPr/>
          </p:nvSpPr>
          <p:spPr>
            <a:xfrm>
              <a:off x="8157845" y="493014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1;p26"/>
            <p:cNvSpPr/>
            <p:nvPr/>
          </p:nvSpPr>
          <p:spPr>
            <a:xfrm>
              <a:off x="8634730" y="466407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22;p26"/>
          <p:cNvGrpSpPr/>
          <p:nvPr/>
        </p:nvGrpSpPr>
        <p:grpSpPr>
          <a:xfrm>
            <a:off x="5208270" y="927735"/>
            <a:ext cx="1096010" cy="1096010"/>
            <a:chOff x="6938645" y="142875"/>
            <a:chExt cx="1096010" cy="1096010"/>
          </a:xfrm>
          <a:solidFill>
            <a:schemeClr val="accent1"/>
          </a:solidFill>
        </p:grpSpPr>
        <p:sp>
          <p:nvSpPr>
            <p:cNvPr id="79" name="Google Shape;723;p26"/>
            <p:cNvSpPr/>
            <p:nvPr/>
          </p:nvSpPr>
          <p:spPr>
            <a:xfrm>
              <a:off x="6938645" y="142875"/>
              <a:ext cx="1096010" cy="10960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4;p26"/>
            <p:cNvSpPr/>
            <p:nvPr/>
          </p:nvSpPr>
          <p:spPr>
            <a:xfrm>
              <a:off x="7001510" y="205740"/>
              <a:ext cx="970280" cy="970280"/>
            </a:xfrm>
            <a:prstGeom prst="star8">
              <a:avLst>
                <a:gd name="adj" fmla="val 0"/>
              </a:avLst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5;p26"/>
            <p:cNvSpPr/>
            <p:nvPr/>
          </p:nvSpPr>
          <p:spPr>
            <a:xfrm>
              <a:off x="7103745" y="307975"/>
              <a:ext cx="765810" cy="7658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6;p26"/>
            <p:cNvSpPr/>
            <p:nvPr/>
          </p:nvSpPr>
          <p:spPr>
            <a:xfrm>
              <a:off x="7466965" y="671830"/>
              <a:ext cx="38735" cy="3810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27;p26"/>
            <p:cNvCxnSpPr>
              <a:stCxn id="76" idx="0"/>
            </p:cNvCxnSpPr>
            <p:nvPr/>
          </p:nvCxnSpPr>
          <p:spPr>
            <a:xfrm>
              <a:off x="7486650" y="426085"/>
              <a:ext cx="0" cy="245745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4" name="Google Shape;728;p26"/>
            <p:cNvCxnSpPr/>
            <p:nvPr/>
          </p:nvCxnSpPr>
          <p:spPr>
            <a:xfrm>
              <a:off x="7505700" y="690880"/>
              <a:ext cx="222885" cy="0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sp>
        <p:nvSpPr>
          <p:cNvPr id="89" name="Subtitle 6"/>
          <p:cNvSpPr/>
          <p:nvPr/>
        </p:nvSpPr>
        <p:spPr>
          <a:xfrm>
            <a:off x="7012940" y="2685415"/>
            <a:ext cx="2042160" cy="1674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u="sng" cap="none" dirty="0"/>
              <a:t>TEAM MEMBERS:</a:t>
            </a:r>
          </a:p>
          <a:p>
            <a:pPr>
              <a:lnSpc>
                <a:spcPct val="150000"/>
              </a:lnSpc>
            </a:pPr>
            <a:r>
              <a:rPr lang="en-GB" altLang="en-US" cap="none" dirty="0" err="1"/>
              <a:t>Arunkarthic</a:t>
            </a:r>
            <a:r>
              <a:rPr lang="en-GB" altLang="en-US" cap="none" dirty="0"/>
              <a:t> P</a:t>
            </a:r>
          </a:p>
          <a:p>
            <a:pPr>
              <a:lnSpc>
                <a:spcPct val="150000"/>
              </a:lnSpc>
            </a:pPr>
            <a:r>
              <a:rPr lang="en-GB" altLang="en-US" cap="none" dirty="0"/>
              <a:t>Pazhani </a:t>
            </a:r>
            <a:r>
              <a:rPr lang="en-GB" altLang="en-US" dirty="0"/>
              <a:t>R</a:t>
            </a:r>
            <a:r>
              <a:rPr lang="en-GB" altLang="en-US" cap="none" dirty="0"/>
              <a:t>ajan D</a:t>
            </a:r>
            <a:endParaRPr lang="en-US" cap="none" dirty="0"/>
          </a:p>
          <a:p>
            <a:pPr>
              <a:lnSpc>
                <a:spcPct val="150000"/>
              </a:lnSpc>
            </a:pPr>
            <a:r>
              <a:rPr lang="en-GB" altLang="en-US" cap="none" dirty="0"/>
              <a:t>Manikandan 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numCol="1" spcCol="21590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Products 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BF390-DD70-5AC2-0BB1-E935D79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76277"/>
            <a:ext cx="5419311" cy="279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42875" y="118269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 A New Product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817E3-7AFE-F801-AE19-395D575A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585467"/>
            <a:ext cx="5731510" cy="282511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B37E3C-82AA-B0D0-5584-510E2FAC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3635572"/>
            <a:ext cx="5731510" cy="1125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7FF17-B1C1-DDDE-61CD-4508DB9EBA0D}"/>
              </a:ext>
            </a:extLst>
          </p:cNvPr>
          <p:cNvSpPr txBox="1"/>
          <p:nvPr/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</a:t>
            </a:r>
            <a:endParaRPr lang="en-US" sz="3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D7F4D5-105C-D3D3-7272-6D9AA5EB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677564"/>
            <a:ext cx="5419311" cy="17883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B9F5A-2019-03B1-09E0-F6F9E8D36307}"/>
              </a:ext>
            </a:extLst>
          </p:cNvPr>
          <p:cNvSpPr txBox="1"/>
          <p:nvPr/>
        </p:nvSpPr>
        <p:spPr>
          <a:xfrm>
            <a:off x="159834" y="12617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6C3152-A2A9-FC87-028D-6E5AD331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94" y="596172"/>
            <a:ext cx="5731510" cy="2336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3E5D3C-9735-5647-5F9D-C5425989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94" y="3093991"/>
            <a:ext cx="57315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t>Test Cases sample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96377-1425-5D0F-CCCF-CCCEE42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8" y="1166111"/>
            <a:ext cx="7158172" cy="37878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B7FC-553E-9E47-D1A9-B455933BF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" r="28798" b="-1"/>
          <a:stretch/>
        </p:blipFill>
        <p:spPr>
          <a:xfrm>
            <a:off x="241298" y="417891"/>
            <a:ext cx="4251513" cy="4307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893A9-6A2E-5FBE-FDA7-928BB88E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56"/>
          <a:stretch/>
        </p:blipFill>
        <p:spPr>
          <a:xfrm>
            <a:off x="4646531" y="417891"/>
            <a:ext cx="4256170" cy="4307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B3837-C5E3-B3BF-EAA6-F9B75308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" y="713590"/>
            <a:ext cx="4240871" cy="3716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A6BEB-DC6C-912C-1F3C-66255A51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94" y="713590"/>
            <a:ext cx="4734163" cy="3716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60485-A87A-4128-DB08-AD00BDFA85EE}"/>
              </a:ext>
            </a:extLst>
          </p:cNvPr>
          <p:cNvSpPr txBox="1"/>
          <p:nvPr/>
        </p:nvSpPr>
        <p:spPr>
          <a:xfrm>
            <a:off x="4289814" y="199113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3186-D0A4-3FC0-76D5-2471BE5175BF}"/>
              </a:ext>
            </a:extLst>
          </p:cNvPr>
          <p:cNvSpPr txBox="1"/>
          <p:nvPr/>
        </p:nvSpPr>
        <p:spPr>
          <a:xfrm>
            <a:off x="130719" y="153027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0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51130" y="194945"/>
            <a:ext cx="7543800" cy="758825"/>
          </a:xfrm>
        </p:spPr>
        <p:txBody>
          <a:bodyPr/>
          <a:lstStyle/>
          <a:p>
            <a:r>
              <a:t>Future Enhancements:</a:t>
            </a:r>
          </a:p>
        </p:txBody>
      </p:sp>
      <p:sp>
        <p:nvSpPr>
          <p:cNvPr id="3" name="SlideText1"/>
          <p:cNvSpPr>
            <a:spLocks noGrp="1" noChangeArrowheads="1"/>
          </p:cNvSpPr>
          <p:nvPr>
            <p:ph type="body" idx="1"/>
          </p:nvPr>
        </p:nvSpPr>
        <p:spPr>
          <a:xfrm>
            <a:off x="800100" y="953770"/>
            <a:ext cx="7543800" cy="3211830"/>
          </a:xfrm>
        </p:spPr>
        <p:txBody>
          <a:bodyPr/>
          <a:lstStyle/>
          <a:p>
            <a:pPr>
              <a:defRPr sz="2000" cap="none"/>
            </a:pPr>
            <a:r>
              <a:rPr lang="en-GB"/>
              <a:t>Currently trending watches.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Categorization </a:t>
            </a:r>
          </a:p>
          <a:p>
            <a:pPr>
              <a:defRPr sz="2000" cap="none"/>
            </a:pPr>
            <a:r>
              <a:rPr lang="en-GB"/>
              <a:t>ex:-adult,men,women,chid,baby-watches etc....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</a:t>
            </a:r>
            <a:r>
              <a:t>omparison</a:t>
            </a:r>
            <a:r>
              <a:rPr lang="en-GB"/>
              <a:t> between various brands and watches.</a:t>
            </a:r>
          </a:p>
          <a:p>
            <a:pPr>
              <a:defRPr sz="2000" cap="none"/>
            </a:pPr>
            <a:endParaRPr lang="en-GB"/>
          </a:p>
          <a:p>
            <a:r>
              <a:rPr sz="2000" cap="none"/>
              <a:t>Users dashboard</a:t>
            </a:r>
            <a:r>
              <a:rPr lang="en-GB" sz="2000" cap="none"/>
              <a:t>.</a:t>
            </a:r>
            <a:r>
              <a:rPr sz="2000" cap="none"/>
              <a:t> </a:t>
            </a:r>
          </a:p>
          <a:p>
            <a:endParaRPr lang="en-GB" sz="2000" cap="none"/>
          </a:p>
          <a:p>
            <a:r>
              <a:rPr lang="en-GB" sz="2000" cap="none"/>
              <a:t>Additionally, the website should offer interactive features such as virtual try-on options, allowing users to see how a watch would look on their wrist.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27"/>
          <p:cNvSpPr>
            <a:spLocks noGrp="1" noChangeArrowheads="1"/>
          </p:cNvSpPr>
          <p:nvPr>
            <p:ph type="subTitle" idx="1"/>
          </p:nvPr>
        </p:nvSpPr>
        <p:spPr>
          <a:xfrm>
            <a:off x="872490" y="1304925"/>
            <a:ext cx="6974840" cy="116014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The goal is to create a personalized and engaging watch shopping platform that helps users find their perfect timepiece and enhances their overall shopping experience.</a:t>
            </a:r>
          </a:p>
        </p:txBody>
      </p:sp>
      <p:sp>
        <p:nvSpPr>
          <p:cNvPr id="3" name="Google Shape;744;p27"/>
          <p:cNvSpPr>
            <a:spLocks noGrp="1" noChangeArrowheads="1"/>
          </p:cNvSpPr>
          <p:nvPr>
            <p:ph type="subTitle" idx="3"/>
          </p:nvPr>
        </p:nvSpPr>
        <p:spPr>
          <a:xfrm>
            <a:off x="872490" y="2571750"/>
            <a:ext cx="7018655" cy="78041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It should also provide detailed information about each watch, including specifications, materials</a:t>
            </a:r>
          </a:p>
        </p:txBody>
      </p:sp>
      <p:sp>
        <p:nvSpPr>
          <p:cNvPr id="4" name="Google Shape;748;p27"/>
          <p:cNvSpPr>
            <a:spLocks noGrp="1" noChangeArrowheads="1"/>
          </p:cNvSpPr>
          <p:nvPr>
            <p:ph type="title"/>
          </p:nvPr>
        </p:nvSpPr>
        <p:spPr>
          <a:xfrm>
            <a:off x="588010" y="650875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Problem Statement</a:t>
            </a:r>
          </a:p>
        </p:txBody>
      </p:sp>
      <p:grpSp>
        <p:nvGrpSpPr>
          <p:cNvPr id="5" name="Google Shape;7059;p48"/>
          <p:cNvGrpSpPr/>
          <p:nvPr/>
        </p:nvGrpSpPr>
        <p:grpSpPr>
          <a:xfrm>
            <a:off x="695325" y="1628775"/>
            <a:ext cx="209550" cy="221615"/>
            <a:chOff x="695325" y="1628775"/>
            <a:chExt cx="209550" cy="22161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7" name="Google Shape;7060;p48"/>
            <p:cNvSpPr/>
            <p:nvPr/>
          </p:nvSpPr>
          <p:spPr>
            <a:xfrm>
              <a:off x="745490" y="1628775"/>
              <a:ext cx="110490" cy="105410"/>
            </a:xfrm>
            <a:custGeom>
              <a:avLst/>
              <a:gdLst/>
              <a:ahLst/>
              <a:cxnLst/>
              <a:rect l="0" t="0" r="110490" b="105410"/>
              <a:pathLst>
                <a:path w="110490" h="105410">
                  <a:moveTo>
                    <a:pt x="55255" y="39744"/>
                  </a:moveTo>
                  <a:cubicBezTo>
                    <a:pt x="63223" y="39744"/>
                    <a:pt x="69361" y="45502"/>
                    <a:pt x="69361" y="52412"/>
                  </a:cubicBezTo>
                  <a:cubicBezTo>
                    <a:pt x="69361" y="59908"/>
                    <a:pt x="63223" y="65666"/>
                    <a:pt x="55255" y="65666"/>
                  </a:cubicBezTo>
                  <a:cubicBezTo>
                    <a:pt x="47871" y="65666"/>
                    <a:pt x="41733" y="59908"/>
                    <a:pt x="41733" y="52412"/>
                  </a:cubicBezTo>
                  <a:cubicBezTo>
                    <a:pt x="41733" y="45502"/>
                    <a:pt x="47871" y="39744"/>
                    <a:pt x="55255" y="3974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607"/>
                    <a:pt x="36824" y="10951"/>
                  </a:cubicBezTo>
                  <a:cubicBezTo>
                    <a:pt x="34895" y="10292"/>
                    <a:pt x="32829" y="9963"/>
                    <a:pt x="30725" y="9963"/>
                  </a:cubicBezTo>
                  <a:cubicBezTo>
                    <a:pt x="25465" y="9963"/>
                    <a:pt x="20087" y="12011"/>
                    <a:pt x="16580" y="16124"/>
                  </a:cubicBezTo>
                  <a:cubicBezTo>
                    <a:pt x="12275" y="19579"/>
                    <a:pt x="10443" y="24771"/>
                    <a:pt x="10443" y="29378"/>
                  </a:cubicBezTo>
                  <a:cubicBezTo>
                    <a:pt x="10443" y="31682"/>
                    <a:pt x="10443" y="33400"/>
                    <a:pt x="11047" y="35137"/>
                  </a:cubicBezTo>
                  <a:cubicBezTo>
                    <a:pt x="3682" y="39159"/>
                    <a:pt x="0" y="45502"/>
                    <a:pt x="0" y="52412"/>
                  </a:cubicBezTo>
                  <a:cubicBezTo>
                    <a:pt x="0" y="60475"/>
                    <a:pt x="3682" y="66818"/>
                    <a:pt x="11047" y="69688"/>
                  </a:cubicBezTo>
                  <a:cubicBezTo>
                    <a:pt x="10443" y="71992"/>
                    <a:pt x="10443" y="73728"/>
                    <a:pt x="10443" y="75447"/>
                  </a:cubicBezTo>
                  <a:cubicBezTo>
                    <a:pt x="10443" y="80639"/>
                    <a:pt x="12275" y="85812"/>
                    <a:pt x="16580" y="89268"/>
                  </a:cubicBezTo>
                  <a:cubicBezTo>
                    <a:pt x="20185" y="93088"/>
                    <a:pt x="25815" y="95355"/>
                    <a:pt x="31232" y="95355"/>
                  </a:cubicBezTo>
                  <a:cubicBezTo>
                    <a:pt x="33161" y="95355"/>
                    <a:pt x="35051" y="95063"/>
                    <a:pt x="36824" y="94459"/>
                  </a:cubicBezTo>
                  <a:cubicBezTo>
                    <a:pt x="41129" y="100785"/>
                    <a:pt x="47871" y="105410"/>
                    <a:pt x="55255" y="105410"/>
                  </a:cubicBezTo>
                  <a:cubicBezTo>
                    <a:pt x="63223" y="105410"/>
                    <a:pt x="69984" y="100785"/>
                    <a:pt x="73666" y="94459"/>
                  </a:cubicBezTo>
                  <a:cubicBezTo>
                    <a:pt x="75771" y="95118"/>
                    <a:pt x="77914" y="95447"/>
                    <a:pt x="80057" y="95447"/>
                  </a:cubicBezTo>
                  <a:cubicBezTo>
                    <a:pt x="85376" y="95447"/>
                    <a:pt x="90578" y="93381"/>
                    <a:pt x="94533" y="89268"/>
                  </a:cubicBezTo>
                  <a:cubicBezTo>
                    <a:pt x="98215" y="85812"/>
                    <a:pt x="100670" y="80639"/>
                    <a:pt x="100670" y="75447"/>
                  </a:cubicBezTo>
                  <a:cubicBezTo>
                    <a:pt x="100670" y="73728"/>
                    <a:pt x="100670" y="71992"/>
                    <a:pt x="100047" y="69688"/>
                  </a:cubicBezTo>
                  <a:cubicBezTo>
                    <a:pt x="106808" y="66233"/>
                    <a:pt x="110490" y="59908"/>
                    <a:pt x="110490" y="52412"/>
                  </a:cubicBezTo>
                  <a:cubicBezTo>
                    <a:pt x="110490" y="45502"/>
                    <a:pt x="106184" y="39159"/>
                    <a:pt x="100047" y="35137"/>
                  </a:cubicBezTo>
                  <a:cubicBezTo>
                    <a:pt x="100670" y="33400"/>
                    <a:pt x="100670" y="31682"/>
                    <a:pt x="100670" y="29378"/>
                  </a:cubicBezTo>
                  <a:cubicBezTo>
                    <a:pt x="100670" y="24771"/>
                    <a:pt x="98215" y="19579"/>
                    <a:pt x="94533" y="16124"/>
                  </a:cubicBezTo>
                  <a:cubicBezTo>
                    <a:pt x="90461" y="12303"/>
                    <a:pt x="84714" y="10055"/>
                    <a:pt x="79278" y="10055"/>
                  </a:cubicBezTo>
                  <a:cubicBezTo>
                    <a:pt x="77329" y="10055"/>
                    <a:pt x="75439" y="10347"/>
                    <a:pt x="73666" y="10951"/>
                  </a:cubicBezTo>
                  <a:cubicBezTo>
                    <a:pt x="69984" y="4607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61;p48"/>
            <p:cNvSpPr/>
            <p:nvPr/>
          </p:nvSpPr>
          <p:spPr>
            <a:xfrm>
              <a:off x="695325" y="1720215"/>
              <a:ext cx="209550" cy="130175"/>
            </a:xfrm>
            <a:custGeom>
              <a:avLst/>
              <a:gdLst/>
              <a:ahLst/>
              <a:cxnLst/>
              <a:rect l="0" t="0" r="209550" b="130175"/>
              <a:pathLst>
                <a:path w="209550" h="130175">
                  <a:moveTo>
                    <a:pt x="7370" y="0"/>
                  </a:moveTo>
                  <a:cubicBezTo>
                    <a:pt x="4920" y="0"/>
                    <a:pt x="3695" y="584"/>
                    <a:pt x="1847" y="1736"/>
                  </a:cubicBezTo>
                  <a:cubicBezTo>
                    <a:pt x="622" y="3455"/>
                    <a:pt x="19" y="4606"/>
                    <a:pt x="19" y="6910"/>
                  </a:cubicBezTo>
                  <a:cubicBezTo>
                    <a:pt x="19" y="8646"/>
                    <a:pt x="3695" y="49539"/>
                    <a:pt x="21449" y="66815"/>
                  </a:cubicBezTo>
                  <a:cubicBezTo>
                    <a:pt x="29422" y="74876"/>
                    <a:pt x="37375" y="78331"/>
                    <a:pt x="45970" y="78331"/>
                  </a:cubicBezTo>
                  <a:cubicBezTo>
                    <a:pt x="52096" y="78331"/>
                    <a:pt x="58824" y="76028"/>
                    <a:pt x="64950" y="71421"/>
                  </a:cubicBezTo>
                  <a:lnTo>
                    <a:pt x="96199" y="100798"/>
                  </a:lnTo>
                  <a:lnTo>
                    <a:pt x="96199" y="117488"/>
                  </a:lnTo>
                  <a:lnTo>
                    <a:pt x="47798" y="117488"/>
                  </a:lnTo>
                  <a:cubicBezTo>
                    <a:pt x="44123" y="117488"/>
                    <a:pt x="41070" y="120376"/>
                    <a:pt x="41070" y="123831"/>
                  </a:cubicBezTo>
                  <a:cubicBezTo>
                    <a:pt x="41070" y="127286"/>
                    <a:pt x="44123" y="130156"/>
                    <a:pt x="47798" y="130156"/>
                  </a:cubicBezTo>
                  <a:lnTo>
                    <a:pt x="159302" y="130156"/>
                  </a:lnTo>
                  <a:cubicBezTo>
                    <a:pt x="162977" y="130156"/>
                    <a:pt x="166049" y="127286"/>
                    <a:pt x="166049" y="123831"/>
                  </a:cubicBezTo>
                  <a:cubicBezTo>
                    <a:pt x="166049" y="120376"/>
                    <a:pt x="162977" y="117488"/>
                    <a:pt x="159302" y="117488"/>
                  </a:cubicBezTo>
                  <a:lnTo>
                    <a:pt x="110298" y="117488"/>
                  </a:lnTo>
                  <a:lnTo>
                    <a:pt x="110298" y="113466"/>
                  </a:lnTo>
                  <a:lnTo>
                    <a:pt x="141528" y="84090"/>
                  </a:lnTo>
                  <a:cubicBezTo>
                    <a:pt x="150726" y="89281"/>
                    <a:pt x="156851" y="91584"/>
                    <a:pt x="163599" y="91584"/>
                  </a:cubicBezTo>
                  <a:cubicBezTo>
                    <a:pt x="172175" y="91584"/>
                    <a:pt x="179525" y="87545"/>
                    <a:pt x="188101" y="80068"/>
                  </a:cubicBezTo>
                  <a:cubicBezTo>
                    <a:pt x="205855" y="63359"/>
                    <a:pt x="209531" y="22466"/>
                    <a:pt x="209531" y="20163"/>
                  </a:cubicBezTo>
                  <a:cubicBezTo>
                    <a:pt x="209531" y="17859"/>
                    <a:pt x="208928" y="16140"/>
                    <a:pt x="207080" y="14989"/>
                  </a:cubicBezTo>
                  <a:cubicBezTo>
                    <a:pt x="205855" y="13838"/>
                    <a:pt x="204027" y="12668"/>
                    <a:pt x="202180" y="12668"/>
                  </a:cubicBezTo>
                  <a:cubicBezTo>
                    <a:pt x="200352" y="12668"/>
                    <a:pt x="156851" y="16140"/>
                    <a:pt x="138475" y="32831"/>
                  </a:cubicBezTo>
                  <a:cubicBezTo>
                    <a:pt x="123774" y="46651"/>
                    <a:pt x="122549" y="60471"/>
                    <a:pt x="133575" y="73725"/>
                  </a:cubicBezTo>
                  <a:lnTo>
                    <a:pt x="111523" y="94455"/>
                  </a:lnTo>
                  <a:lnTo>
                    <a:pt x="111523" y="24203"/>
                  </a:lnTo>
                  <a:cubicBezTo>
                    <a:pt x="109073" y="25354"/>
                    <a:pt x="107225" y="25354"/>
                    <a:pt x="104775" y="25354"/>
                  </a:cubicBezTo>
                  <a:cubicBezTo>
                    <a:pt x="102325" y="25354"/>
                    <a:pt x="99875" y="25354"/>
                    <a:pt x="98027" y="24203"/>
                  </a:cubicBezTo>
                  <a:lnTo>
                    <a:pt x="98027" y="81219"/>
                  </a:lnTo>
                  <a:lnTo>
                    <a:pt x="75373" y="61056"/>
                  </a:lnTo>
                  <a:cubicBezTo>
                    <a:pt x="87001" y="47236"/>
                    <a:pt x="85776" y="33416"/>
                    <a:pt x="71075" y="20163"/>
                  </a:cubicBezTo>
                  <a:cubicBezTo>
                    <a:pt x="53321" y="3455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059;p48"/>
          <p:cNvGrpSpPr/>
          <p:nvPr/>
        </p:nvGrpSpPr>
        <p:grpSpPr>
          <a:xfrm>
            <a:off x="695325" y="2650490"/>
            <a:ext cx="209550" cy="241300"/>
            <a:chOff x="695325" y="2650490"/>
            <a:chExt cx="209550" cy="241300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0" name="Google Shape;7060;p48"/>
            <p:cNvSpPr/>
            <p:nvPr/>
          </p:nvSpPr>
          <p:spPr>
            <a:xfrm>
              <a:off x="745490" y="2650490"/>
              <a:ext cx="110490" cy="114935"/>
            </a:xfrm>
            <a:custGeom>
              <a:avLst/>
              <a:gdLst/>
              <a:ahLst/>
              <a:cxnLst/>
              <a:rect l="0" t="0" r="110490" b="114935"/>
              <a:pathLst>
                <a:path w="110490" h="114935">
                  <a:moveTo>
                    <a:pt x="55255" y="43334"/>
                  </a:moveTo>
                  <a:cubicBezTo>
                    <a:pt x="63223" y="43334"/>
                    <a:pt x="69361" y="49613"/>
                    <a:pt x="69361" y="57148"/>
                  </a:cubicBezTo>
                  <a:cubicBezTo>
                    <a:pt x="69361" y="65321"/>
                    <a:pt x="63223" y="71600"/>
                    <a:pt x="55255" y="71600"/>
                  </a:cubicBezTo>
                  <a:cubicBezTo>
                    <a:pt x="47871" y="71600"/>
                    <a:pt x="41733" y="65321"/>
                    <a:pt x="41733" y="57148"/>
                  </a:cubicBezTo>
                  <a:cubicBezTo>
                    <a:pt x="41733" y="49613"/>
                    <a:pt x="47871" y="43334"/>
                    <a:pt x="55255" y="4333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5023"/>
                    <a:pt x="36824" y="11940"/>
                  </a:cubicBezTo>
                  <a:cubicBezTo>
                    <a:pt x="34895" y="11222"/>
                    <a:pt x="32829" y="10863"/>
                    <a:pt x="30725" y="10863"/>
                  </a:cubicBezTo>
                  <a:cubicBezTo>
                    <a:pt x="25465" y="10863"/>
                    <a:pt x="20087" y="13096"/>
                    <a:pt x="16580" y="17581"/>
                  </a:cubicBezTo>
                  <a:cubicBezTo>
                    <a:pt x="12275" y="21348"/>
                    <a:pt x="10443" y="27009"/>
                    <a:pt x="10443" y="32032"/>
                  </a:cubicBezTo>
                  <a:cubicBezTo>
                    <a:pt x="10443" y="34544"/>
                    <a:pt x="10443" y="36418"/>
                    <a:pt x="11047" y="38311"/>
                  </a:cubicBezTo>
                  <a:cubicBezTo>
                    <a:pt x="3682" y="42696"/>
                    <a:pt x="0" y="49613"/>
                    <a:pt x="0" y="57148"/>
                  </a:cubicBezTo>
                  <a:cubicBezTo>
                    <a:pt x="0" y="65939"/>
                    <a:pt x="3682" y="72855"/>
                    <a:pt x="11047" y="75985"/>
                  </a:cubicBezTo>
                  <a:cubicBezTo>
                    <a:pt x="10443" y="78497"/>
                    <a:pt x="10443" y="80390"/>
                    <a:pt x="10443" y="82264"/>
                  </a:cubicBezTo>
                  <a:cubicBezTo>
                    <a:pt x="10443" y="87925"/>
                    <a:pt x="12275" y="93566"/>
                    <a:pt x="16580" y="97333"/>
                  </a:cubicBezTo>
                  <a:cubicBezTo>
                    <a:pt x="20185" y="101500"/>
                    <a:pt x="25815" y="103971"/>
                    <a:pt x="31232" y="103971"/>
                  </a:cubicBezTo>
                  <a:cubicBezTo>
                    <a:pt x="33161" y="103971"/>
                    <a:pt x="35051" y="103652"/>
                    <a:pt x="36824" y="102994"/>
                  </a:cubicBezTo>
                  <a:cubicBezTo>
                    <a:pt x="41129" y="109891"/>
                    <a:pt x="47871" y="114935"/>
                    <a:pt x="55255" y="114935"/>
                  </a:cubicBezTo>
                  <a:cubicBezTo>
                    <a:pt x="63223" y="114935"/>
                    <a:pt x="69984" y="109891"/>
                    <a:pt x="73666" y="102994"/>
                  </a:cubicBezTo>
                  <a:cubicBezTo>
                    <a:pt x="75771" y="103712"/>
                    <a:pt x="77914" y="104071"/>
                    <a:pt x="80057" y="104071"/>
                  </a:cubicBezTo>
                  <a:cubicBezTo>
                    <a:pt x="85376" y="104071"/>
                    <a:pt x="90578" y="101818"/>
                    <a:pt x="94533" y="97333"/>
                  </a:cubicBezTo>
                  <a:cubicBezTo>
                    <a:pt x="98215" y="93566"/>
                    <a:pt x="100670" y="87925"/>
                    <a:pt x="100670" y="82264"/>
                  </a:cubicBezTo>
                  <a:cubicBezTo>
                    <a:pt x="100670" y="80390"/>
                    <a:pt x="100670" y="78497"/>
                    <a:pt x="100047" y="75985"/>
                  </a:cubicBezTo>
                  <a:cubicBezTo>
                    <a:pt x="106808" y="72218"/>
                    <a:pt x="110490" y="65321"/>
                    <a:pt x="110490" y="57148"/>
                  </a:cubicBezTo>
                  <a:cubicBezTo>
                    <a:pt x="110490" y="49613"/>
                    <a:pt x="106184" y="42696"/>
                    <a:pt x="100047" y="38311"/>
                  </a:cubicBezTo>
                  <a:cubicBezTo>
                    <a:pt x="100670" y="36418"/>
                    <a:pt x="100670" y="34544"/>
                    <a:pt x="100670" y="32032"/>
                  </a:cubicBezTo>
                  <a:cubicBezTo>
                    <a:pt x="100670" y="27009"/>
                    <a:pt x="98215" y="21348"/>
                    <a:pt x="94533" y="17581"/>
                  </a:cubicBezTo>
                  <a:cubicBezTo>
                    <a:pt x="90461" y="13415"/>
                    <a:pt x="84714" y="10963"/>
                    <a:pt x="79278" y="10963"/>
                  </a:cubicBezTo>
                  <a:cubicBezTo>
                    <a:pt x="77329" y="10963"/>
                    <a:pt x="75439" y="11282"/>
                    <a:pt x="73666" y="11940"/>
                  </a:cubicBezTo>
                  <a:cubicBezTo>
                    <a:pt x="69984" y="5023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1;p48"/>
            <p:cNvSpPr/>
            <p:nvPr/>
          </p:nvSpPr>
          <p:spPr>
            <a:xfrm>
              <a:off x="695325" y="2750185"/>
              <a:ext cx="209550" cy="141605"/>
            </a:xfrm>
            <a:custGeom>
              <a:avLst/>
              <a:gdLst/>
              <a:ahLst/>
              <a:cxnLst/>
              <a:rect l="0" t="0" r="209550" b="141605"/>
              <a:pathLst>
                <a:path w="209550" h="141605">
                  <a:moveTo>
                    <a:pt x="7370" y="0"/>
                  </a:moveTo>
                  <a:cubicBezTo>
                    <a:pt x="4920" y="0"/>
                    <a:pt x="3695" y="636"/>
                    <a:pt x="1847" y="1889"/>
                  </a:cubicBezTo>
                  <a:cubicBezTo>
                    <a:pt x="622" y="3758"/>
                    <a:pt x="19" y="5011"/>
                    <a:pt x="19" y="7516"/>
                  </a:cubicBezTo>
                  <a:cubicBezTo>
                    <a:pt x="19" y="9405"/>
                    <a:pt x="3695" y="53889"/>
                    <a:pt x="21449" y="72681"/>
                  </a:cubicBezTo>
                  <a:cubicBezTo>
                    <a:pt x="29422" y="81451"/>
                    <a:pt x="37375" y="85209"/>
                    <a:pt x="45970" y="85209"/>
                  </a:cubicBezTo>
                  <a:cubicBezTo>
                    <a:pt x="52096" y="85209"/>
                    <a:pt x="58824" y="82704"/>
                    <a:pt x="64950" y="77692"/>
                  </a:cubicBezTo>
                  <a:lnTo>
                    <a:pt x="96199" y="109648"/>
                  </a:lnTo>
                  <a:lnTo>
                    <a:pt x="96199" y="127804"/>
                  </a:lnTo>
                  <a:lnTo>
                    <a:pt x="47798" y="127804"/>
                  </a:lnTo>
                  <a:cubicBezTo>
                    <a:pt x="44123" y="127804"/>
                    <a:pt x="41070" y="130946"/>
                    <a:pt x="41070" y="134704"/>
                  </a:cubicBezTo>
                  <a:cubicBezTo>
                    <a:pt x="41070" y="138463"/>
                    <a:pt x="44123" y="141585"/>
                    <a:pt x="47798" y="141585"/>
                  </a:cubicBezTo>
                  <a:lnTo>
                    <a:pt x="159302" y="141585"/>
                  </a:lnTo>
                  <a:cubicBezTo>
                    <a:pt x="162977" y="141585"/>
                    <a:pt x="166049" y="138463"/>
                    <a:pt x="166049" y="134704"/>
                  </a:cubicBezTo>
                  <a:cubicBezTo>
                    <a:pt x="166049" y="130946"/>
                    <a:pt x="162977" y="127804"/>
                    <a:pt x="159302" y="127804"/>
                  </a:cubicBezTo>
                  <a:lnTo>
                    <a:pt x="110298" y="127804"/>
                  </a:lnTo>
                  <a:lnTo>
                    <a:pt x="110298" y="123429"/>
                  </a:lnTo>
                  <a:lnTo>
                    <a:pt x="141528" y="91473"/>
                  </a:lnTo>
                  <a:cubicBezTo>
                    <a:pt x="150726" y="97121"/>
                    <a:pt x="156851" y="99626"/>
                    <a:pt x="163599" y="99626"/>
                  </a:cubicBezTo>
                  <a:cubicBezTo>
                    <a:pt x="172175" y="99626"/>
                    <a:pt x="179525" y="95231"/>
                    <a:pt x="188101" y="87098"/>
                  </a:cubicBezTo>
                  <a:cubicBezTo>
                    <a:pt x="205855" y="68923"/>
                    <a:pt x="209531" y="24439"/>
                    <a:pt x="209531" y="21933"/>
                  </a:cubicBezTo>
                  <a:cubicBezTo>
                    <a:pt x="209531" y="19428"/>
                    <a:pt x="208928" y="17558"/>
                    <a:pt x="207080" y="16306"/>
                  </a:cubicBezTo>
                  <a:cubicBezTo>
                    <a:pt x="205855" y="15053"/>
                    <a:pt x="204027" y="13780"/>
                    <a:pt x="202180" y="13780"/>
                  </a:cubicBezTo>
                  <a:cubicBezTo>
                    <a:pt x="200352" y="13780"/>
                    <a:pt x="156851" y="17558"/>
                    <a:pt x="138475" y="35714"/>
                  </a:cubicBezTo>
                  <a:cubicBezTo>
                    <a:pt x="123774" y="50747"/>
                    <a:pt x="122549" y="65781"/>
                    <a:pt x="133575" y="80198"/>
                  </a:cubicBezTo>
                  <a:lnTo>
                    <a:pt x="111523" y="102748"/>
                  </a:lnTo>
                  <a:lnTo>
                    <a:pt x="111523" y="26328"/>
                  </a:lnTo>
                  <a:cubicBezTo>
                    <a:pt x="109073" y="27580"/>
                    <a:pt x="107225" y="27580"/>
                    <a:pt x="104775" y="27580"/>
                  </a:cubicBezTo>
                  <a:cubicBezTo>
                    <a:pt x="102325" y="27580"/>
                    <a:pt x="99875" y="27580"/>
                    <a:pt x="98027" y="26328"/>
                  </a:cubicBezTo>
                  <a:lnTo>
                    <a:pt x="98027" y="88351"/>
                  </a:lnTo>
                  <a:lnTo>
                    <a:pt x="75373" y="66417"/>
                  </a:lnTo>
                  <a:cubicBezTo>
                    <a:pt x="87001" y="51384"/>
                    <a:pt x="85776" y="36350"/>
                    <a:pt x="71075" y="21933"/>
                  </a:cubicBezTo>
                  <a:cubicBezTo>
                    <a:pt x="53321" y="3758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42;p27"/>
          <p:cNvSpPr/>
          <p:nvPr/>
        </p:nvSpPr>
        <p:spPr>
          <a:xfrm>
            <a:off x="856615" y="3540760"/>
            <a:ext cx="7274560" cy="998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>
            <a:lvl1pPr marL="457200" marR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/>
            <a:r>
              <a:rPr lang="en-US" cap="none"/>
              <a:t>The website should offer a wide range of watches and tailor </a:t>
            </a:r>
            <a:r>
              <a:rPr lang="en-US" sz="1200" cap="none"/>
              <a:t>the </a:t>
            </a:r>
            <a:r>
              <a:rPr lang="en-US" cap="none"/>
              <a:t>product recommendations based on the user's specific interests</a:t>
            </a:r>
          </a:p>
        </p:txBody>
      </p:sp>
      <p:grpSp>
        <p:nvGrpSpPr>
          <p:cNvPr id="12" name="Google Shape;7059;p48"/>
          <p:cNvGrpSpPr/>
          <p:nvPr/>
        </p:nvGrpSpPr>
        <p:grpSpPr>
          <a:xfrm>
            <a:off x="695325" y="3791585"/>
            <a:ext cx="209550" cy="240665"/>
            <a:chOff x="689610" y="3780790"/>
            <a:chExt cx="209550" cy="24066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4" name="Google Shape;7060;p48"/>
            <p:cNvSpPr/>
            <p:nvPr/>
          </p:nvSpPr>
          <p:spPr>
            <a:xfrm>
              <a:off x="739775" y="3780790"/>
              <a:ext cx="110490" cy="114300"/>
            </a:xfrm>
            <a:custGeom>
              <a:avLst/>
              <a:gdLst/>
              <a:ahLst/>
              <a:cxnLst/>
              <a:rect l="0" t="0" r="110490" b="114300"/>
              <a:pathLst>
                <a:path w="110490" h="114300">
                  <a:moveTo>
                    <a:pt x="55255" y="43095"/>
                  </a:moveTo>
                  <a:cubicBezTo>
                    <a:pt x="63223" y="43095"/>
                    <a:pt x="69361" y="49340"/>
                    <a:pt x="69361" y="56833"/>
                  </a:cubicBezTo>
                  <a:cubicBezTo>
                    <a:pt x="69361" y="64960"/>
                    <a:pt x="63223" y="71205"/>
                    <a:pt x="55255" y="71205"/>
                  </a:cubicBezTo>
                  <a:cubicBezTo>
                    <a:pt x="47871" y="71205"/>
                    <a:pt x="41733" y="64960"/>
                    <a:pt x="41733" y="56833"/>
                  </a:cubicBezTo>
                  <a:cubicBezTo>
                    <a:pt x="41733" y="49340"/>
                    <a:pt x="47871" y="43095"/>
                    <a:pt x="55255" y="43095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995"/>
                    <a:pt x="36824" y="11874"/>
                  </a:cubicBezTo>
                  <a:cubicBezTo>
                    <a:pt x="34895" y="11160"/>
                    <a:pt x="32829" y="10804"/>
                    <a:pt x="30725" y="10804"/>
                  </a:cubicBezTo>
                  <a:cubicBezTo>
                    <a:pt x="25465" y="10804"/>
                    <a:pt x="20087" y="13024"/>
                    <a:pt x="16580" y="17484"/>
                  </a:cubicBezTo>
                  <a:cubicBezTo>
                    <a:pt x="12275" y="21231"/>
                    <a:pt x="10443" y="26860"/>
                    <a:pt x="10443" y="31856"/>
                  </a:cubicBezTo>
                  <a:cubicBezTo>
                    <a:pt x="10443" y="34353"/>
                    <a:pt x="10443" y="36217"/>
                    <a:pt x="11047" y="38100"/>
                  </a:cubicBezTo>
                  <a:cubicBezTo>
                    <a:pt x="3682" y="42461"/>
                    <a:pt x="0" y="49340"/>
                    <a:pt x="0" y="56833"/>
                  </a:cubicBezTo>
                  <a:cubicBezTo>
                    <a:pt x="0" y="65575"/>
                    <a:pt x="3682" y="72453"/>
                    <a:pt x="11047" y="75566"/>
                  </a:cubicBezTo>
                  <a:cubicBezTo>
                    <a:pt x="10443" y="78063"/>
                    <a:pt x="10443" y="79947"/>
                    <a:pt x="10443" y="81810"/>
                  </a:cubicBezTo>
                  <a:cubicBezTo>
                    <a:pt x="10443" y="87440"/>
                    <a:pt x="12275" y="93050"/>
                    <a:pt x="16580" y="96796"/>
                  </a:cubicBezTo>
                  <a:cubicBezTo>
                    <a:pt x="20185" y="100939"/>
                    <a:pt x="25815" y="103397"/>
                    <a:pt x="31232" y="103397"/>
                  </a:cubicBezTo>
                  <a:cubicBezTo>
                    <a:pt x="33161" y="103397"/>
                    <a:pt x="35051" y="103080"/>
                    <a:pt x="36824" y="102426"/>
                  </a:cubicBezTo>
                  <a:cubicBezTo>
                    <a:pt x="41129" y="109285"/>
                    <a:pt x="47871" y="114300"/>
                    <a:pt x="55255" y="114300"/>
                  </a:cubicBezTo>
                  <a:cubicBezTo>
                    <a:pt x="63223" y="114300"/>
                    <a:pt x="69984" y="109285"/>
                    <a:pt x="73666" y="102426"/>
                  </a:cubicBezTo>
                  <a:cubicBezTo>
                    <a:pt x="75771" y="103140"/>
                    <a:pt x="77914" y="103496"/>
                    <a:pt x="80057" y="103496"/>
                  </a:cubicBezTo>
                  <a:cubicBezTo>
                    <a:pt x="85376" y="103496"/>
                    <a:pt x="90578" y="101256"/>
                    <a:pt x="94533" y="96796"/>
                  </a:cubicBezTo>
                  <a:cubicBezTo>
                    <a:pt x="98215" y="93050"/>
                    <a:pt x="100670" y="87440"/>
                    <a:pt x="100670" y="81810"/>
                  </a:cubicBezTo>
                  <a:cubicBezTo>
                    <a:pt x="100670" y="79947"/>
                    <a:pt x="100670" y="78063"/>
                    <a:pt x="100047" y="75566"/>
                  </a:cubicBezTo>
                  <a:cubicBezTo>
                    <a:pt x="106808" y="71819"/>
                    <a:pt x="110490" y="64960"/>
                    <a:pt x="110490" y="56833"/>
                  </a:cubicBezTo>
                  <a:cubicBezTo>
                    <a:pt x="110490" y="49340"/>
                    <a:pt x="106184" y="42461"/>
                    <a:pt x="100047" y="38100"/>
                  </a:cubicBezTo>
                  <a:cubicBezTo>
                    <a:pt x="100670" y="36217"/>
                    <a:pt x="100670" y="34353"/>
                    <a:pt x="100670" y="31856"/>
                  </a:cubicBezTo>
                  <a:cubicBezTo>
                    <a:pt x="100670" y="26860"/>
                    <a:pt x="98215" y="21231"/>
                    <a:pt x="94533" y="17484"/>
                  </a:cubicBezTo>
                  <a:cubicBezTo>
                    <a:pt x="90461" y="13341"/>
                    <a:pt x="84714" y="10903"/>
                    <a:pt x="79278" y="10903"/>
                  </a:cubicBezTo>
                  <a:cubicBezTo>
                    <a:pt x="77329" y="10903"/>
                    <a:pt x="75439" y="11220"/>
                    <a:pt x="73666" y="11874"/>
                  </a:cubicBezTo>
                  <a:cubicBezTo>
                    <a:pt x="69984" y="4995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61;p48"/>
            <p:cNvSpPr/>
            <p:nvPr/>
          </p:nvSpPr>
          <p:spPr>
            <a:xfrm>
              <a:off x="689610" y="3880485"/>
              <a:ext cx="209550" cy="140970"/>
            </a:xfrm>
            <a:custGeom>
              <a:avLst/>
              <a:gdLst/>
              <a:ahLst/>
              <a:cxnLst/>
              <a:rect l="0" t="0" r="209550" b="140970"/>
              <a:pathLst>
                <a:path w="209550" h="140970">
                  <a:moveTo>
                    <a:pt x="7370" y="0"/>
                  </a:moveTo>
                  <a:cubicBezTo>
                    <a:pt x="4920" y="0"/>
                    <a:pt x="3695" y="633"/>
                    <a:pt x="1847" y="1881"/>
                  </a:cubicBezTo>
                  <a:cubicBezTo>
                    <a:pt x="622" y="3742"/>
                    <a:pt x="19" y="4989"/>
                    <a:pt x="19" y="7483"/>
                  </a:cubicBezTo>
                  <a:cubicBezTo>
                    <a:pt x="19" y="9364"/>
                    <a:pt x="3695" y="53648"/>
                    <a:pt x="21449" y="72356"/>
                  </a:cubicBezTo>
                  <a:cubicBezTo>
                    <a:pt x="29422" y="81086"/>
                    <a:pt x="37375" y="84827"/>
                    <a:pt x="45970" y="84827"/>
                  </a:cubicBezTo>
                  <a:cubicBezTo>
                    <a:pt x="52096" y="84827"/>
                    <a:pt x="58824" y="82333"/>
                    <a:pt x="64950" y="77344"/>
                  </a:cubicBezTo>
                  <a:lnTo>
                    <a:pt x="96199" y="109157"/>
                  </a:lnTo>
                  <a:lnTo>
                    <a:pt x="96199" y="127231"/>
                  </a:lnTo>
                  <a:lnTo>
                    <a:pt x="47798" y="127231"/>
                  </a:lnTo>
                  <a:cubicBezTo>
                    <a:pt x="44123" y="127231"/>
                    <a:pt x="41070" y="130359"/>
                    <a:pt x="41070" y="134101"/>
                  </a:cubicBezTo>
                  <a:cubicBezTo>
                    <a:pt x="41070" y="137842"/>
                    <a:pt x="44123" y="140950"/>
                    <a:pt x="47798" y="140950"/>
                  </a:cubicBezTo>
                  <a:lnTo>
                    <a:pt x="159302" y="140950"/>
                  </a:lnTo>
                  <a:cubicBezTo>
                    <a:pt x="162977" y="140950"/>
                    <a:pt x="166049" y="137842"/>
                    <a:pt x="166049" y="134101"/>
                  </a:cubicBezTo>
                  <a:cubicBezTo>
                    <a:pt x="166049" y="130359"/>
                    <a:pt x="162977" y="127231"/>
                    <a:pt x="159302" y="127231"/>
                  </a:cubicBezTo>
                  <a:lnTo>
                    <a:pt x="110298" y="127231"/>
                  </a:lnTo>
                  <a:lnTo>
                    <a:pt x="110298" y="122876"/>
                  </a:lnTo>
                  <a:lnTo>
                    <a:pt x="141528" y="91063"/>
                  </a:lnTo>
                  <a:cubicBezTo>
                    <a:pt x="150726" y="96686"/>
                    <a:pt x="156851" y="99180"/>
                    <a:pt x="163599" y="99180"/>
                  </a:cubicBezTo>
                  <a:cubicBezTo>
                    <a:pt x="172175" y="99180"/>
                    <a:pt x="179525" y="94805"/>
                    <a:pt x="188101" y="86708"/>
                  </a:cubicBezTo>
                  <a:cubicBezTo>
                    <a:pt x="205855" y="68614"/>
                    <a:pt x="209531" y="24330"/>
                    <a:pt x="209531" y="21835"/>
                  </a:cubicBezTo>
                  <a:cubicBezTo>
                    <a:pt x="209531" y="19341"/>
                    <a:pt x="208928" y="17480"/>
                    <a:pt x="207080" y="16233"/>
                  </a:cubicBezTo>
                  <a:cubicBezTo>
                    <a:pt x="205855" y="14986"/>
                    <a:pt x="204027" y="13719"/>
                    <a:pt x="202180" y="13719"/>
                  </a:cubicBezTo>
                  <a:cubicBezTo>
                    <a:pt x="200352" y="13719"/>
                    <a:pt x="156851" y="17480"/>
                    <a:pt x="138475" y="35554"/>
                  </a:cubicBezTo>
                  <a:cubicBezTo>
                    <a:pt x="123774" y="50520"/>
                    <a:pt x="122549" y="65486"/>
                    <a:pt x="133575" y="79839"/>
                  </a:cubicBezTo>
                  <a:lnTo>
                    <a:pt x="111523" y="102288"/>
                  </a:lnTo>
                  <a:lnTo>
                    <a:pt x="111523" y="26210"/>
                  </a:lnTo>
                  <a:cubicBezTo>
                    <a:pt x="109073" y="27458"/>
                    <a:pt x="107225" y="27458"/>
                    <a:pt x="104775" y="27458"/>
                  </a:cubicBezTo>
                  <a:cubicBezTo>
                    <a:pt x="102325" y="27458"/>
                    <a:pt x="99875" y="27458"/>
                    <a:pt x="98027" y="26210"/>
                  </a:cubicBezTo>
                  <a:lnTo>
                    <a:pt x="98027" y="87955"/>
                  </a:lnTo>
                  <a:lnTo>
                    <a:pt x="75373" y="66120"/>
                  </a:lnTo>
                  <a:cubicBezTo>
                    <a:pt x="87001" y="51154"/>
                    <a:pt x="85776" y="36188"/>
                    <a:pt x="71075" y="21835"/>
                  </a:cubicBezTo>
                  <a:cubicBezTo>
                    <a:pt x="53321" y="3742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29"/>
          <p:cNvSpPr>
            <a:spLocks noGrp="1" noChangeArrowheads="1"/>
          </p:cNvSpPr>
          <p:nvPr>
            <p:ph type="title"/>
          </p:nvPr>
        </p:nvSpPr>
        <p:spPr>
          <a:xfrm>
            <a:off x="800100" y="600075"/>
            <a:ext cx="7543800" cy="75946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2"/>
                </a:solidFill>
              </a:rPr>
              <a:t>Objectives</a:t>
            </a:r>
          </a:p>
        </p:txBody>
      </p:sp>
      <p:sp>
        <p:nvSpPr>
          <p:cNvPr id="3" name="Google Shape;838;p29"/>
          <p:cNvSpPr/>
          <p:nvPr/>
        </p:nvSpPr>
        <p:spPr>
          <a:xfrm>
            <a:off x="907415" y="1378585"/>
            <a:ext cx="219075" cy="219075"/>
          </a:xfrm>
          <a:prstGeom prst="rect">
            <a:avLst/>
          </a:prstGeom>
          <a:gradFill>
            <a:gsLst>
              <a:gs pos="66000">
                <a:srgbClr val="E8FFB7">
                  <a:alpha val="10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39;p29"/>
          <p:cNvSpPr/>
          <p:nvPr/>
        </p:nvSpPr>
        <p:spPr>
          <a:xfrm>
            <a:off x="908050" y="255587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40;p29"/>
          <p:cNvSpPr/>
          <p:nvPr/>
        </p:nvSpPr>
        <p:spPr>
          <a:xfrm>
            <a:off x="902335" y="369379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41;p29"/>
          <p:cNvSpPr/>
          <p:nvPr/>
        </p:nvSpPr>
        <p:spPr>
          <a:xfrm>
            <a:off x="907415" y="1964690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2;p29"/>
          <p:cNvSpPr/>
          <p:nvPr/>
        </p:nvSpPr>
        <p:spPr>
          <a:xfrm>
            <a:off x="907415" y="3112135"/>
            <a:ext cx="219075" cy="218440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4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5695" y="1264285"/>
            <a:ext cx="6563995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all details about </a:t>
            </a:r>
            <a:r>
              <a:rPr lang="en-GB" altLang="en-US" cap="none"/>
              <a:t>watches and brands</a:t>
            </a:r>
            <a:r>
              <a:rPr lang="en-US" cap="none"/>
              <a:t> for your </a:t>
            </a:r>
            <a:r>
              <a:rPr lang="en-GB" altLang="en-US" cap="none"/>
              <a:t>view,</a:t>
            </a:r>
            <a:r>
              <a:rPr lang="en-US" cap="none"/>
              <a:t> at One place</a:t>
            </a:r>
            <a:r>
              <a:rPr lang="en-GB" altLang="en-US" cap="none"/>
              <a:t>.</a:t>
            </a:r>
          </a:p>
        </p:txBody>
      </p:sp>
      <p:sp>
        <p:nvSpPr>
          <p:cNvPr id="9" name="Google Shape;845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21405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 </a:t>
            </a:r>
          </a:p>
        </p:txBody>
      </p:sp>
      <p:sp>
        <p:nvSpPr>
          <p:cNvPr id="10" name="Google Shape;846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6965" y="3010535"/>
            <a:ext cx="6850380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cap="none"/>
              <a:t>Getting watches directly from the company  without third party retailers.</a:t>
            </a:r>
          </a:p>
        </p:txBody>
      </p:sp>
      <p:sp>
        <p:nvSpPr>
          <p:cNvPr id="11" name="Google Shape;847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6490" y="2431415"/>
            <a:ext cx="6563995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cap="none"/>
              <a:t>Offer a diverse and well-curated selection of watches catering to the specific interests of watch enthusiasts and collectors.</a:t>
            </a:r>
          </a:p>
        </p:txBody>
      </p:sp>
      <p:sp>
        <p:nvSpPr>
          <p:cNvPr id="12" name="Google Shape;848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186309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Build a user-friendly and visually appealing watch website interface that enhances the browsing and shopping experience for visitors.</a:t>
            </a:r>
          </a:p>
        </p:txBody>
      </p:sp>
      <p:sp>
        <p:nvSpPr>
          <p:cNvPr id="13" name="Google Shape;849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8681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 dirty="0"/>
              <a:t>To make aware of various </a:t>
            </a:r>
            <a:r>
              <a:rPr lang="en-GB" altLang="en-US" cap="none" dirty="0"/>
              <a:t>brands</a:t>
            </a:r>
            <a:r>
              <a:rPr lang="en-US" cap="none" dirty="0"/>
              <a:t> and </a:t>
            </a:r>
            <a:r>
              <a:rPr lang="en-GB"/>
              <a:t>affordable</a:t>
            </a:r>
            <a:r>
              <a:rPr lang="en-GB" altLang="en-US" cap="none"/>
              <a:t> price product with value for money.</a:t>
            </a:r>
            <a:endParaRPr lang="en-US" cap="none" dirty="0"/>
          </a:p>
        </p:txBody>
      </p:sp>
      <p:cxnSp>
        <p:nvCxnSpPr>
          <p:cNvPr id="14" name="Google Shape;850;p29"/>
          <p:cNvCxnSpPr>
            <a:stCxn id="3" idx="2"/>
            <a:endCxn id="6" idx="0"/>
          </p:cNvCxnSpPr>
          <p:nvPr/>
        </p:nvCxnSpPr>
        <p:spPr>
          <a:xfrm>
            <a:off x="1017270" y="1597660"/>
            <a:ext cx="0" cy="36703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Google Shape;851;p29"/>
          <p:cNvCxnSpPr>
            <a:stCxn id="6" idx="2"/>
            <a:endCxn id="4" idx="0"/>
          </p:cNvCxnSpPr>
          <p:nvPr/>
        </p:nvCxnSpPr>
        <p:spPr>
          <a:xfrm>
            <a:off x="1016953" y="2184083"/>
            <a:ext cx="635" cy="37211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Google Shape;852;p29"/>
          <p:cNvCxnSpPr>
            <a:stCxn id="4" idx="2"/>
            <a:endCxn id="7" idx="0"/>
          </p:cNvCxnSpPr>
          <p:nvPr/>
        </p:nvCxnSpPr>
        <p:spPr>
          <a:xfrm flipH="1">
            <a:off x="1017270" y="2774950"/>
            <a:ext cx="635" cy="33718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Google Shape;853;p29"/>
          <p:cNvCxnSpPr>
            <a:stCxn id="7" idx="2"/>
            <a:endCxn id="5" idx="0"/>
          </p:cNvCxnSpPr>
          <p:nvPr/>
        </p:nvCxnSpPr>
        <p:spPr>
          <a:xfrm flipH="1">
            <a:off x="1012190" y="3330575"/>
            <a:ext cx="5080" cy="36322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543800" cy="758825"/>
          </a:xfrm>
        </p:spPr>
        <p:txBody>
          <a:bodyPr/>
          <a:lstStyle/>
          <a:p>
            <a:r>
              <a:rPr lang="en-GB" altLang="en-US"/>
              <a:t>ER-diagram</a:t>
            </a:r>
          </a:p>
        </p:txBody>
      </p:sp>
      <p:pic>
        <p:nvPicPr>
          <p:cNvPr id="3" name="Content Placeholder 2" descr="Diagram">
            <a:extLst>
              <a:ext uri="{FF2B5EF4-FFF2-40B4-BE49-F238E27FC236}">
                <a16:creationId xmlns:a16="http://schemas.microsoft.com/office/drawing/2014/main" id="{749D7CAB-480C-BA81-BA5B-013E543F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608466"/>
            <a:ext cx="7216689" cy="4334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Use case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45" y="36195"/>
            <a:ext cx="4712970" cy="5071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35" y="586105"/>
            <a:ext cx="8731885" cy="45573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3035" y="57150"/>
            <a:ext cx="4302125" cy="528320"/>
          </a:xfrm>
        </p:spPr>
        <p:txBody>
          <a:bodyPr/>
          <a:lstStyle/>
          <a:p>
            <a:r>
              <a:rPr lang="en-GB" altLang="en-US" sz="3200"/>
              <a:t>Class diagram</a:t>
            </a:r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13226" y="560071"/>
            <a:ext cx="6639560" cy="531495"/>
          </a:xfrm>
        </p:spPr>
        <p:txBody>
          <a:bodyPr/>
          <a:lstStyle/>
          <a:p>
            <a:r>
              <a:rPr dirty="0"/>
              <a:t>output 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BDDD7-7BEE-4177-9D4E-778F190D404F}"/>
              </a:ext>
            </a:extLst>
          </p:cNvPr>
          <p:cNvSpPr txBox="1"/>
          <p:nvPr/>
        </p:nvSpPr>
        <p:spPr>
          <a:xfrm>
            <a:off x="357890" y="1130816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830D8-C28F-585F-4021-D3CFD2AC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6" y="1482716"/>
            <a:ext cx="19050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1DB63-C1D1-D42D-D981-5809EED74607}"/>
              </a:ext>
            </a:extLst>
          </p:cNvPr>
          <p:cNvSpPr txBox="1"/>
          <p:nvPr/>
        </p:nvSpPr>
        <p:spPr>
          <a:xfrm>
            <a:off x="2480786" y="1107860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Images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6CA60-DF9C-29DA-9B12-EEBFD1D5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85" y="1482716"/>
            <a:ext cx="6475837" cy="3447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B01E54-96E3-5C8B-063D-F43007D3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65" r="3" b="4523"/>
          <a:stretch/>
        </p:blipFill>
        <p:spPr>
          <a:xfrm>
            <a:off x="3352800" y="-3"/>
            <a:ext cx="5791200" cy="276105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76296C-8D78-6604-E16C-B359AD27D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9" r="3" b="10483"/>
          <a:stretch/>
        </p:blipFill>
        <p:spPr>
          <a:xfrm>
            <a:off x="3093720" y="2761056"/>
            <a:ext cx="6050280" cy="23824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385763" y="439341"/>
            <a:ext cx="4046934" cy="1790700"/>
          </a:xfrm>
        </p:spPr>
        <p:txBody>
          <a:bodyPr vert="horz" lIns="91440" tIns="45720" rIns="91440" bIns="45720" numCol="1" spcCol="215900" rtlCol="0" anchor="b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Login Page</a:t>
            </a: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2761056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Title1">
            <a:extLst>
              <a:ext uri="{FF2B5EF4-FFF2-40B4-BE49-F238E27FC236}">
                <a16:creationId xmlns:a16="http://schemas.microsoft.com/office/drawing/2014/main" id="{8D2F0C6F-996D-150D-5159-5F1C1D42ABA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117652"/>
            <a:ext cx="4046934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rtlCol="0" anchor="b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 Page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35731" y="146843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dirty="0"/>
              <a:t>Home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43443-1EA6-63DC-D3D7-F7F6384D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" y="1362868"/>
            <a:ext cx="4517348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B25EE-8947-502D-E870-E8579BEF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66" y="1362868"/>
            <a:ext cx="4445715" cy="2638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5EFE5"/>
      </a:lt1>
      <a:dk2>
        <a:srgbClr val="FF4700"/>
      </a:dk2>
      <a:lt2>
        <a:srgbClr val="F8D100"/>
      </a:lt2>
      <a:accent1>
        <a:srgbClr val="98DD00"/>
      </a:accent1>
      <a:accent2>
        <a:srgbClr val="0068E2"/>
      </a:accent2>
      <a:accent3>
        <a:srgbClr val="FCBB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4700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258</Words>
  <Application>Microsoft Office PowerPoint</Application>
  <PresentationFormat>On-screen Show (16:9)</PresentationFormat>
  <Paragraphs>43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Courier New</vt:lpstr>
      <vt:lpstr>Poppins</vt:lpstr>
      <vt:lpstr>League Spartan</vt:lpstr>
      <vt:lpstr>Nunito Light</vt:lpstr>
      <vt:lpstr>Arial</vt:lpstr>
      <vt:lpstr>Calibri</vt:lpstr>
      <vt:lpstr>Noto Sans Symbols</vt:lpstr>
      <vt:lpstr>Arimo</vt:lpstr>
      <vt:lpstr>Presentation</vt:lpstr>
      <vt:lpstr>Watch-website  (a common watch website for all brands) </vt:lpstr>
      <vt:lpstr>Problem Statement</vt:lpstr>
      <vt:lpstr>Objectives</vt:lpstr>
      <vt:lpstr>ER-diagram</vt:lpstr>
      <vt:lpstr>Use case</vt:lpstr>
      <vt:lpstr>Class diagram</vt:lpstr>
      <vt:lpstr>output screenshots</vt:lpstr>
      <vt:lpstr> Login Page </vt:lpstr>
      <vt:lpstr>Home Page</vt:lpstr>
      <vt:lpstr>Products </vt:lpstr>
      <vt:lpstr>To Add A New Product </vt:lpstr>
      <vt:lpstr>PowerPoint Presentation</vt:lpstr>
      <vt:lpstr>PowerPoint Presentation</vt:lpstr>
      <vt:lpstr>Test Cases sample screenshot</vt:lpstr>
      <vt:lpstr>PowerPoint Presentation</vt:lpstr>
      <vt:lpstr>PowerPoint Presentation</vt:lpstr>
      <vt:lpstr>Future Enhancements: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Agri- Helper  (a organized resource about farm products and Crops)</dc:title>
  <dc:creator>Krishna</dc:creator>
  <cp:lastModifiedBy>Mani Kandan</cp:lastModifiedBy>
  <cp:revision>6</cp:revision>
  <dcterms:created xsi:type="dcterms:W3CDTF">2023-05-30T08:17:00Z</dcterms:created>
  <dcterms:modified xsi:type="dcterms:W3CDTF">2023-06-01T10:26:51Z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B2C4005373424BCE86CA220C6F2D2DB2</vt:lpwstr>
  </property>
  <property fmtid="{D5CDD505-2E9C-101B-9397-08002B2CF9AE}" pid="3" name="KSOProductBuildVer">
    <vt:lpwstr>1033-11.2.0.11537</vt:lpwstr>
  </property>
</Properties>
</file>